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7" r:id="rId4"/>
    <p:sldId id="258" r:id="rId6"/>
    <p:sldId id="698" r:id="rId7"/>
    <p:sldId id="705" r:id="rId8"/>
    <p:sldId id="706" r:id="rId9"/>
    <p:sldId id="707" r:id="rId10"/>
    <p:sldId id="696" r:id="rId11"/>
    <p:sldId id="708" r:id="rId12"/>
    <p:sldId id="710" r:id="rId13"/>
    <p:sldId id="713" r:id="rId14"/>
    <p:sldId id="716" r:id="rId15"/>
    <p:sldId id="699" r:id="rId16"/>
    <p:sldId id="714" r:id="rId17"/>
    <p:sldId id="709" r:id="rId18"/>
    <p:sldId id="715" r:id="rId19"/>
    <p:sldId id="712" r:id="rId20"/>
    <p:sldId id="700" r:id="rId21"/>
    <p:sldId id="717" r:id="rId22"/>
    <p:sldId id="711" r:id="rId23"/>
    <p:sldId id="70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03" d="100"/>
          <a:sy n="103" d="100"/>
        </p:scale>
        <p:origin x="108"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95E01-A3AA-414B-AC91-6247B051C5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26A4-9EE3-4D0D-8D3A-764529D12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EBFAE-048D-461D-9F94-1EF1CAFC24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31227-691F-4B7F-8493-F4368ED92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5.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5.xml"/><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5.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5.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image" Target="../media/image8.jpeg"/><Relationship Id="rId3" Type="http://schemas.openxmlformats.org/officeDocument/2006/relationships/image" Target="../media/image5.jpeg"/><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5.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5.xml"/><Relationship Id="rId3" Type="http://schemas.openxmlformats.org/officeDocument/2006/relationships/image" Target="../media/image4.jpeg"/><Relationship Id="rId2" Type="http://schemas.openxmlformats.org/officeDocument/2006/relationships/image" Target="../media/image1.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5.xml"/><Relationship Id="rId7" Type="http://schemas.openxmlformats.org/officeDocument/2006/relationships/image" Target="../media/image1.svg"/><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5322116" y="979585"/>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cxnSp>
        <p:nvCxnSpPr>
          <p:cNvPr id="12" name="直接连接符 11"/>
          <p:cNvCxnSpPr/>
          <p:nvPr/>
        </p:nvCxnSpPr>
        <p:spPr>
          <a:xfrm>
            <a:off x="3043238" y="2754004"/>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28949" y="2862616"/>
            <a:ext cx="611981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蓝色清新毕业答辩模板</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3043238" y="4171378"/>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028949" y="3655276"/>
            <a:ext cx="611981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476250" y="5986596"/>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1000" y="6062796"/>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2018-7-20</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1203390" y="5981825"/>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3320" y="6062796"/>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填写你的课题名称</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601746" y="4328315"/>
            <a:ext cx="6988508" cy="73109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 and of their shadows deep; How many loved your moments of glad grace, And loved your beauty with love false or true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July - My Soul">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3766457" y="-3439886"/>
            <a:ext cx="609600" cy="60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4082" y="1666004"/>
            <a:ext cx="9063836" cy="2785681"/>
            <a:chOff x="1941094" y="1802361"/>
            <a:chExt cx="8316901" cy="2556118"/>
          </a:xfrm>
        </p:grpSpPr>
        <p:sp>
          <p:nvSpPr>
            <p:cNvPr id="3" name="文本框 2"/>
            <p:cNvSpPr txBox="1"/>
            <p:nvPr/>
          </p:nvSpPr>
          <p:spPr>
            <a:xfrm>
              <a:off x="4062400" y="3896814"/>
              <a:ext cx="4869304" cy="461665"/>
            </a:xfrm>
            <a:prstGeom prst="rect">
              <a:avLst/>
            </a:prstGeom>
            <a:noFill/>
          </p:spPr>
          <p:txBody>
            <a:bodyPr wrap="square" rtlCol="0">
              <a:spAutoFit/>
            </a:bodyPr>
            <a:lstStyle/>
            <a:p>
              <a:pPr algn="ctr"/>
              <a:r>
                <a:rPr lang="en-US" altLang="zh-CN" sz="2400" dirty="0">
                  <a:solidFill>
                    <a:srgbClr val="F2F2F2"/>
                  </a:solidFill>
                  <a:latin typeface="方正苏新诗柳楷简体" panose="02000000000000000000" pitchFamily="2" charset="-122"/>
                  <a:ea typeface="方正苏新诗柳楷简体" panose="02000000000000000000" pitchFamily="2" charset="-122"/>
                </a:rPr>
                <a:t>Research results and presentations</a:t>
              </a:r>
              <a:endParaRPr lang="zh-CN" altLang="en-US" sz="2400" dirty="0">
                <a:solidFill>
                  <a:srgbClr val="F2F2F2"/>
                </a:solidFill>
                <a:latin typeface="方正苏新诗柳楷简体" panose="02000000000000000000" pitchFamily="2" charset="-122"/>
                <a:ea typeface="方正苏新诗柳楷简体" panose="02000000000000000000" pitchFamily="2" charset="-122"/>
              </a:endParaRPr>
            </a:p>
          </p:txBody>
        </p:sp>
        <p:sp>
          <p:nvSpPr>
            <p:cNvPr id="4" name="椭圆 3"/>
            <p:cNvSpPr/>
            <p:nvPr/>
          </p:nvSpPr>
          <p:spPr>
            <a:xfrm>
              <a:off x="1941094"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957607"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974120"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0633"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cogwheel-outline_45304"/>
          <p:cNvSpPr>
            <a:spLocks noChangeAspect="1"/>
          </p:cNvSpPr>
          <p:nvPr/>
        </p:nvSpPr>
        <p:spPr bwMode="auto">
          <a:xfrm>
            <a:off x="9023410" y="2521200"/>
            <a:ext cx="778316" cy="770896"/>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939083"/>
          </a:solidFill>
          <a:ln>
            <a:noFill/>
          </a:ln>
        </p:spPr>
      </p:sp>
      <p:sp>
        <p:nvSpPr>
          <p:cNvPr id="9" name="airplane_117526"/>
          <p:cNvSpPr>
            <a:spLocks noChangeAspect="1"/>
          </p:cNvSpPr>
          <p:nvPr/>
        </p:nvSpPr>
        <p:spPr bwMode="auto">
          <a:xfrm>
            <a:off x="2358047" y="2507313"/>
            <a:ext cx="821165" cy="820066"/>
          </a:xfrm>
          <a:custGeom>
            <a:avLst/>
            <a:gdLst>
              <a:gd name="T0" fmla="*/ 6259 w 6822"/>
              <a:gd name="T1" fmla="*/ 559 h 6824"/>
              <a:gd name="T2" fmla="*/ 4759 w 6822"/>
              <a:gd name="T3" fmla="*/ 615 h 6824"/>
              <a:gd name="T4" fmla="*/ 4300 w 6822"/>
              <a:gd name="T5" fmla="*/ 1156 h 6824"/>
              <a:gd name="T6" fmla="*/ 563 w 6822"/>
              <a:gd name="T7" fmla="*/ 739 h 6824"/>
              <a:gd name="T8" fmla="*/ 452 w 6822"/>
              <a:gd name="T9" fmla="*/ 767 h 6824"/>
              <a:gd name="T10" fmla="*/ 63 w 6822"/>
              <a:gd name="T11" fmla="*/ 1156 h 6824"/>
              <a:gd name="T12" fmla="*/ 91 w 6822"/>
              <a:gd name="T13" fmla="*/ 1379 h 6824"/>
              <a:gd name="T14" fmla="*/ 2814 w 6822"/>
              <a:gd name="T15" fmla="*/ 2795 h 6824"/>
              <a:gd name="T16" fmla="*/ 1952 w 6822"/>
              <a:gd name="T17" fmla="*/ 3808 h 6824"/>
              <a:gd name="T18" fmla="*/ 479 w 6822"/>
              <a:gd name="T19" fmla="*/ 3600 h 6824"/>
              <a:gd name="T20" fmla="*/ 368 w 6822"/>
              <a:gd name="T21" fmla="*/ 3642 h 6824"/>
              <a:gd name="T22" fmla="*/ 118 w 6822"/>
              <a:gd name="T23" fmla="*/ 3891 h 6824"/>
              <a:gd name="T24" fmla="*/ 146 w 6822"/>
              <a:gd name="T25" fmla="*/ 4114 h 6824"/>
              <a:gd name="T26" fmla="*/ 1327 w 6822"/>
              <a:gd name="T27" fmla="*/ 4696 h 6824"/>
              <a:gd name="T28" fmla="*/ 1535 w 6822"/>
              <a:gd name="T29" fmla="*/ 5294 h 6824"/>
              <a:gd name="T30" fmla="*/ 2132 w 6822"/>
              <a:gd name="T31" fmla="*/ 5502 h 6824"/>
              <a:gd name="T32" fmla="*/ 2716 w 6822"/>
              <a:gd name="T33" fmla="*/ 6682 h 6824"/>
              <a:gd name="T34" fmla="*/ 2939 w 6822"/>
              <a:gd name="T35" fmla="*/ 6710 h 6824"/>
              <a:gd name="T36" fmla="*/ 3190 w 6822"/>
              <a:gd name="T37" fmla="*/ 6460 h 6824"/>
              <a:gd name="T38" fmla="*/ 3231 w 6822"/>
              <a:gd name="T39" fmla="*/ 6350 h 6824"/>
              <a:gd name="T40" fmla="*/ 3023 w 6822"/>
              <a:gd name="T41" fmla="*/ 4878 h 6824"/>
              <a:gd name="T42" fmla="*/ 4036 w 6822"/>
              <a:gd name="T43" fmla="*/ 4018 h 6824"/>
              <a:gd name="T44" fmla="*/ 5440 w 6822"/>
              <a:gd name="T45" fmla="*/ 6726 h 6824"/>
              <a:gd name="T46" fmla="*/ 5663 w 6822"/>
              <a:gd name="T47" fmla="*/ 6754 h 6824"/>
              <a:gd name="T48" fmla="*/ 6052 w 6822"/>
              <a:gd name="T49" fmla="*/ 6364 h 6824"/>
              <a:gd name="T50" fmla="*/ 6094 w 6822"/>
              <a:gd name="T51" fmla="*/ 6254 h 6824"/>
              <a:gd name="T52" fmla="*/ 5676 w 6822"/>
              <a:gd name="T53" fmla="*/ 2518 h 6824"/>
              <a:gd name="T54" fmla="*/ 6203 w 6822"/>
              <a:gd name="T55" fmla="*/ 2046 h 6824"/>
              <a:gd name="T56" fmla="*/ 6259 w 6822"/>
              <a:gd name="T57" fmla="*/ 559 h 6824"/>
              <a:gd name="T58" fmla="*/ 6022 w 6822"/>
              <a:gd name="T59" fmla="*/ 1808 h 6824"/>
              <a:gd name="T60" fmla="*/ 5438 w 6822"/>
              <a:gd name="T61" fmla="*/ 2336 h 6824"/>
              <a:gd name="T62" fmla="*/ 5396 w 6822"/>
              <a:gd name="T63" fmla="*/ 2462 h 6824"/>
              <a:gd name="T64" fmla="*/ 5814 w 6822"/>
              <a:gd name="T65" fmla="*/ 6198 h 6824"/>
              <a:gd name="T66" fmla="*/ 5606 w 6822"/>
              <a:gd name="T67" fmla="*/ 6406 h 6824"/>
              <a:gd name="T68" fmla="*/ 4203 w 6822"/>
              <a:gd name="T69" fmla="*/ 3726 h 6824"/>
              <a:gd name="T70" fmla="*/ 3979 w 6822"/>
              <a:gd name="T71" fmla="*/ 3696 h 6824"/>
              <a:gd name="T72" fmla="*/ 2770 w 6822"/>
              <a:gd name="T73" fmla="*/ 4710 h 6824"/>
              <a:gd name="T74" fmla="*/ 2728 w 6822"/>
              <a:gd name="T75" fmla="*/ 4835 h 6824"/>
              <a:gd name="T76" fmla="*/ 2936 w 6822"/>
              <a:gd name="T77" fmla="*/ 6307 h 6824"/>
              <a:gd name="T78" fmla="*/ 2867 w 6822"/>
              <a:gd name="T79" fmla="*/ 6376 h 6824"/>
              <a:gd name="T80" fmla="*/ 2326 w 6822"/>
              <a:gd name="T81" fmla="*/ 5279 h 6824"/>
              <a:gd name="T82" fmla="*/ 2159 w 6822"/>
              <a:gd name="T83" fmla="*/ 5210 h 6824"/>
              <a:gd name="T84" fmla="*/ 1715 w 6822"/>
              <a:gd name="T85" fmla="*/ 5099 h 6824"/>
              <a:gd name="T86" fmla="*/ 1604 w 6822"/>
              <a:gd name="T87" fmla="*/ 4655 h 6824"/>
              <a:gd name="T88" fmla="*/ 1535 w 6822"/>
              <a:gd name="T89" fmla="*/ 4488 h 6824"/>
              <a:gd name="T90" fmla="*/ 438 w 6822"/>
              <a:gd name="T91" fmla="*/ 3947 h 6824"/>
              <a:gd name="T92" fmla="*/ 507 w 6822"/>
              <a:gd name="T93" fmla="*/ 3878 h 6824"/>
              <a:gd name="T94" fmla="*/ 1979 w 6822"/>
              <a:gd name="T95" fmla="*/ 4086 h 6824"/>
              <a:gd name="T96" fmla="*/ 2104 w 6822"/>
              <a:gd name="T97" fmla="*/ 4044 h 6824"/>
              <a:gd name="T98" fmla="*/ 3119 w 6822"/>
              <a:gd name="T99" fmla="*/ 2836 h 6824"/>
              <a:gd name="T100" fmla="*/ 3078 w 6822"/>
              <a:gd name="T101" fmla="*/ 2628 h 6824"/>
              <a:gd name="T102" fmla="*/ 396 w 6822"/>
              <a:gd name="T103" fmla="*/ 1226 h 6824"/>
              <a:gd name="T104" fmla="*/ 591 w 6822"/>
              <a:gd name="T105" fmla="*/ 962 h 6824"/>
              <a:gd name="T106" fmla="*/ 4326 w 6822"/>
              <a:gd name="T107" fmla="*/ 1378 h 6824"/>
              <a:gd name="T108" fmla="*/ 4451 w 6822"/>
              <a:gd name="T109" fmla="*/ 1336 h 6824"/>
              <a:gd name="T110" fmla="*/ 4979 w 6822"/>
              <a:gd name="T111" fmla="*/ 754 h 6824"/>
              <a:gd name="T112" fmla="*/ 6063 w 6822"/>
              <a:gd name="T113" fmla="*/ 726 h 6824"/>
              <a:gd name="T114" fmla="*/ 6022 w 6822"/>
              <a:gd name="T115" fmla="*/ 1808 h 6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22" h="6824">
                <a:moveTo>
                  <a:pt x="6259" y="559"/>
                </a:moveTo>
                <a:cubicBezTo>
                  <a:pt x="5635" y="0"/>
                  <a:pt x="4951" y="364"/>
                  <a:pt x="4759" y="615"/>
                </a:cubicBezTo>
                <a:lnTo>
                  <a:pt x="4300" y="1156"/>
                </a:lnTo>
                <a:lnTo>
                  <a:pt x="563" y="739"/>
                </a:lnTo>
                <a:cubicBezTo>
                  <a:pt x="530" y="732"/>
                  <a:pt x="471" y="742"/>
                  <a:pt x="452" y="767"/>
                </a:cubicBezTo>
                <a:lnTo>
                  <a:pt x="63" y="1156"/>
                </a:lnTo>
                <a:cubicBezTo>
                  <a:pt x="2" y="1212"/>
                  <a:pt x="0" y="1334"/>
                  <a:pt x="91" y="1379"/>
                </a:cubicBezTo>
                <a:lnTo>
                  <a:pt x="2814" y="2795"/>
                </a:lnTo>
                <a:lnTo>
                  <a:pt x="1952" y="3808"/>
                </a:lnTo>
                <a:lnTo>
                  <a:pt x="479" y="3600"/>
                </a:lnTo>
                <a:cubicBezTo>
                  <a:pt x="438" y="3600"/>
                  <a:pt x="396" y="3614"/>
                  <a:pt x="368" y="3642"/>
                </a:cubicBezTo>
                <a:lnTo>
                  <a:pt x="118" y="3891"/>
                </a:lnTo>
                <a:cubicBezTo>
                  <a:pt x="47" y="3966"/>
                  <a:pt x="67" y="4070"/>
                  <a:pt x="146" y="4114"/>
                </a:cubicBezTo>
                <a:lnTo>
                  <a:pt x="1327" y="4696"/>
                </a:lnTo>
                <a:cubicBezTo>
                  <a:pt x="1299" y="4904"/>
                  <a:pt x="1368" y="5127"/>
                  <a:pt x="1535" y="5294"/>
                </a:cubicBezTo>
                <a:cubicBezTo>
                  <a:pt x="1688" y="5460"/>
                  <a:pt x="1910" y="5530"/>
                  <a:pt x="2132" y="5502"/>
                </a:cubicBezTo>
                <a:lnTo>
                  <a:pt x="2716" y="6682"/>
                </a:lnTo>
                <a:cubicBezTo>
                  <a:pt x="2766" y="6799"/>
                  <a:pt x="2883" y="6766"/>
                  <a:pt x="2939" y="6710"/>
                </a:cubicBezTo>
                <a:lnTo>
                  <a:pt x="3190" y="6460"/>
                </a:lnTo>
                <a:cubicBezTo>
                  <a:pt x="3218" y="6432"/>
                  <a:pt x="3231" y="6391"/>
                  <a:pt x="3231" y="6350"/>
                </a:cubicBezTo>
                <a:lnTo>
                  <a:pt x="3023" y="4878"/>
                </a:lnTo>
                <a:lnTo>
                  <a:pt x="4036" y="4018"/>
                </a:lnTo>
                <a:lnTo>
                  <a:pt x="5440" y="6726"/>
                </a:lnTo>
                <a:cubicBezTo>
                  <a:pt x="5494" y="6816"/>
                  <a:pt x="5588" y="6824"/>
                  <a:pt x="5663" y="6754"/>
                </a:cubicBezTo>
                <a:lnTo>
                  <a:pt x="6052" y="6364"/>
                </a:lnTo>
                <a:cubicBezTo>
                  <a:pt x="6080" y="6336"/>
                  <a:pt x="6094" y="6295"/>
                  <a:pt x="6094" y="6254"/>
                </a:cubicBezTo>
                <a:lnTo>
                  <a:pt x="5676" y="2518"/>
                </a:lnTo>
                <a:lnTo>
                  <a:pt x="6203" y="2046"/>
                </a:lnTo>
                <a:cubicBezTo>
                  <a:pt x="6452" y="1874"/>
                  <a:pt x="6822" y="1138"/>
                  <a:pt x="6259" y="559"/>
                </a:cubicBezTo>
                <a:close/>
                <a:moveTo>
                  <a:pt x="6022" y="1808"/>
                </a:moveTo>
                <a:lnTo>
                  <a:pt x="5438" y="2336"/>
                </a:lnTo>
                <a:cubicBezTo>
                  <a:pt x="5410" y="2379"/>
                  <a:pt x="5396" y="2420"/>
                  <a:pt x="5396" y="2462"/>
                </a:cubicBezTo>
                <a:lnTo>
                  <a:pt x="5814" y="6198"/>
                </a:lnTo>
                <a:lnTo>
                  <a:pt x="5606" y="6406"/>
                </a:lnTo>
                <a:lnTo>
                  <a:pt x="4203" y="3726"/>
                </a:lnTo>
                <a:cubicBezTo>
                  <a:pt x="4150" y="3640"/>
                  <a:pt x="4051" y="3643"/>
                  <a:pt x="3979" y="3696"/>
                </a:cubicBezTo>
                <a:lnTo>
                  <a:pt x="2770" y="4710"/>
                </a:lnTo>
                <a:cubicBezTo>
                  <a:pt x="2742" y="4738"/>
                  <a:pt x="2728" y="4794"/>
                  <a:pt x="2728" y="4835"/>
                </a:cubicBezTo>
                <a:lnTo>
                  <a:pt x="2936" y="6307"/>
                </a:lnTo>
                <a:lnTo>
                  <a:pt x="2867" y="6376"/>
                </a:lnTo>
                <a:lnTo>
                  <a:pt x="2326" y="5279"/>
                </a:lnTo>
                <a:cubicBezTo>
                  <a:pt x="2298" y="5223"/>
                  <a:pt x="2228" y="5196"/>
                  <a:pt x="2159" y="5210"/>
                </a:cubicBezTo>
                <a:cubicBezTo>
                  <a:pt x="2007" y="5252"/>
                  <a:pt x="1826" y="5210"/>
                  <a:pt x="1715" y="5099"/>
                </a:cubicBezTo>
                <a:cubicBezTo>
                  <a:pt x="1591" y="4975"/>
                  <a:pt x="1548" y="4808"/>
                  <a:pt x="1604" y="4655"/>
                </a:cubicBezTo>
                <a:cubicBezTo>
                  <a:pt x="1632" y="4586"/>
                  <a:pt x="1591" y="4516"/>
                  <a:pt x="1535" y="4488"/>
                </a:cubicBezTo>
                <a:lnTo>
                  <a:pt x="438" y="3947"/>
                </a:lnTo>
                <a:lnTo>
                  <a:pt x="507" y="3878"/>
                </a:lnTo>
                <a:lnTo>
                  <a:pt x="1979" y="4086"/>
                </a:lnTo>
                <a:cubicBezTo>
                  <a:pt x="2020" y="4100"/>
                  <a:pt x="2076" y="4086"/>
                  <a:pt x="2104" y="4044"/>
                </a:cubicBezTo>
                <a:lnTo>
                  <a:pt x="3119" y="2836"/>
                </a:lnTo>
                <a:cubicBezTo>
                  <a:pt x="3147" y="2808"/>
                  <a:pt x="3171" y="2688"/>
                  <a:pt x="3078" y="2628"/>
                </a:cubicBezTo>
                <a:lnTo>
                  <a:pt x="396" y="1226"/>
                </a:lnTo>
                <a:lnTo>
                  <a:pt x="591" y="962"/>
                </a:lnTo>
                <a:lnTo>
                  <a:pt x="4326" y="1378"/>
                </a:lnTo>
                <a:cubicBezTo>
                  <a:pt x="4382" y="1392"/>
                  <a:pt x="4423" y="1364"/>
                  <a:pt x="4451" y="1336"/>
                </a:cubicBezTo>
                <a:lnTo>
                  <a:pt x="4979" y="754"/>
                </a:lnTo>
                <a:cubicBezTo>
                  <a:pt x="5091" y="602"/>
                  <a:pt x="5603" y="298"/>
                  <a:pt x="6063" y="726"/>
                </a:cubicBezTo>
                <a:cubicBezTo>
                  <a:pt x="6530" y="1159"/>
                  <a:pt x="6154" y="1739"/>
                  <a:pt x="6022" y="1808"/>
                </a:cubicBezTo>
                <a:close/>
              </a:path>
            </a:pathLst>
          </a:custGeom>
          <a:solidFill>
            <a:srgbClr val="6F6C5A"/>
          </a:solidFill>
          <a:ln>
            <a:noFill/>
          </a:ln>
        </p:spPr>
      </p:sp>
      <p:sp>
        <p:nvSpPr>
          <p:cNvPr id="10" name="notebook_72292"/>
          <p:cNvSpPr>
            <a:spLocks noChangeAspect="1"/>
          </p:cNvSpPr>
          <p:nvPr/>
        </p:nvSpPr>
        <p:spPr bwMode="auto">
          <a:xfrm>
            <a:off x="6649333" y="2615174"/>
            <a:ext cx="1144261" cy="660880"/>
          </a:xfrm>
          <a:custGeom>
            <a:avLst/>
            <a:gdLst>
              <a:gd name="T0" fmla="*/ 115 w 2733"/>
              <a:gd name="T1" fmla="*/ 1581 h 1581"/>
              <a:gd name="T2" fmla="*/ 0 w 2733"/>
              <a:gd name="T3" fmla="*/ 1395 h 1581"/>
              <a:gd name="T4" fmla="*/ 214 w 2733"/>
              <a:gd name="T5" fmla="*/ 1361 h 1581"/>
              <a:gd name="T6" fmla="*/ 335 w 2733"/>
              <a:gd name="T7" fmla="*/ 0 h 1581"/>
              <a:gd name="T8" fmla="*/ 2519 w 2733"/>
              <a:gd name="T9" fmla="*/ 120 h 1581"/>
              <a:gd name="T10" fmla="*/ 2700 w 2733"/>
              <a:gd name="T11" fmla="*/ 1361 h 1581"/>
              <a:gd name="T12" fmla="*/ 2733 w 2733"/>
              <a:gd name="T13" fmla="*/ 1466 h 1581"/>
              <a:gd name="T14" fmla="*/ 67 w 2733"/>
              <a:gd name="T15" fmla="*/ 1428 h 1581"/>
              <a:gd name="T16" fmla="*/ 115 w 2733"/>
              <a:gd name="T17" fmla="*/ 1515 h 1581"/>
              <a:gd name="T18" fmla="*/ 2666 w 2733"/>
              <a:gd name="T19" fmla="*/ 1466 h 1581"/>
              <a:gd name="T20" fmla="*/ 67 w 2733"/>
              <a:gd name="T21" fmla="*/ 1428 h 1581"/>
              <a:gd name="T22" fmla="*/ 2452 w 2733"/>
              <a:gd name="T23" fmla="*/ 1361 h 1581"/>
              <a:gd name="T24" fmla="*/ 2399 w 2733"/>
              <a:gd name="T25" fmla="*/ 66 h 1581"/>
              <a:gd name="T26" fmla="*/ 281 w 2733"/>
              <a:gd name="T27" fmla="*/ 120 h 1581"/>
              <a:gd name="T28" fmla="*/ 356 w 2733"/>
              <a:gd name="T29" fmla="*/ 1361 h 1581"/>
              <a:gd name="T30" fmla="*/ 389 w 2733"/>
              <a:gd name="T31" fmla="*/ 1270 h 1581"/>
              <a:gd name="T32" fmla="*/ 778 w 2733"/>
              <a:gd name="T33" fmla="*/ 1303 h 1581"/>
              <a:gd name="T34" fmla="*/ 1955 w 2733"/>
              <a:gd name="T35" fmla="*/ 1361 h 1581"/>
              <a:gd name="T36" fmla="*/ 1989 w 2733"/>
              <a:gd name="T37" fmla="*/ 1270 h 1581"/>
              <a:gd name="T38" fmla="*/ 2377 w 2733"/>
              <a:gd name="T39" fmla="*/ 1303 h 1581"/>
              <a:gd name="T40" fmla="*/ 2022 w 2733"/>
              <a:gd name="T41" fmla="*/ 1361 h 1581"/>
              <a:gd name="T42" fmla="*/ 2310 w 2733"/>
              <a:gd name="T43" fmla="*/ 1336 h 1581"/>
              <a:gd name="T44" fmla="*/ 2022 w 2733"/>
              <a:gd name="T45" fmla="*/ 1361 h 1581"/>
              <a:gd name="T46" fmla="*/ 711 w 2733"/>
              <a:gd name="T47" fmla="*/ 1361 h 1581"/>
              <a:gd name="T48" fmla="*/ 423 w 2733"/>
              <a:gd name="T49" fmla="*/ 1336 h 1581"/>
              <a:gd name="T50" fmla="*/ 2344 w 2733"/>
              <a:gd name="T51" fmla="*/ 1222 h 1581"/>
              <a:gd name="T52" fmla="*/ 356 w 2733"/>
              <a:gd name="T53" fmla="*/ 1189 h 1581"/>
              <a:gd name="T54" fmla="*/ 389 w 2733"/>
              <a:gd name="T55" fmla="*/ 130 h 1581"/>
              <a:gd name="T56" fmla="*/ 2377 w 2733"/>
              <a:gd name="T57" fmla="*/ 163 h 1581"/>
              <a:gd name="T58" fmla="*/ 2344 w 2733"/>
              <a:gd name="T59" fmla="*/ 1222 h 1581"/>
              <a:gd name="T60" fmla="*/ 2310 w 2733"/>
              <a:gd name="T61" fmla="*/ 1155 h 1581"/>
              <a:gd name="T62" fmla="*/ 423 w 2733"/>
              <a:gd name="T63" fmla="*/ 197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3" h="1581">
                <a:moveTo>
                  <a:pt x="2618" y="1581"/>
                </a:moveTo>
                <a:lnTo>
                  <a:pt x="115" y="1581"/>
                </a:lnTo>
                <a:cubicBezTo>
                  <a:pt x="52" y="1581"/>
                  <a:pt x="0" y="1530"/>
                  <a:pt x="0" y="1466"/>
                </a:cubicBezTo>
                <a:lnTo>
                  <a:pt x="0" y="1395"/>
                </a:lnTo>
                <a:cubicBezTo>
                  <a:pt x="0" y="1376"/>
                  <a:pt x="15" y="1361"/>
                  <a:pt x="33" y="1361"/>
                </a:cubicBezTo>
                <a:lnTo>
                  <a:pt x="214" y="1361"/>
                </a:lnTo>
                <a:lnTo>
                  <a:pt x="214" y="120"/>
                </a:lnTo>
                <a:cubicBezTo>
                  <a:pt x="214" y="54"/>
                  <a:pt x="268" y="0"/>
                  <a:pt x="335" y="0"/>
                </a:cubicBezTo>
                <a:lnTo>
                  <a:pt x="2399" y="0"/>
                </a:lnTo>
                <a:cubicBezTo>
                  <a:pt x="2465" y="0"/>
                  <a:pt x="2519" y="54"/>
                  <a:pt x="2519" y="120"/>
                </a:cubicBezTo>
                <a:lnTo>
                  <a:pt x="2519" y="1361"/>
                </a:lnTo>
                <a:lnTo>
                  <a:pt x="2700" y="1361"/>
                </a:lnTo>
                <a:cubicBezTo>
                  <a:pt x="2718" y="1361"/>
                  <a:pt x="2733" y="1376"/>
                  <a:pt x="2733" y="1395"/>
                </a:cubicBezTo>
                <a:lnTo>
                  <a:pt x="2733" y="1466"/>
                </a:lnTo>
                <a:cubicBezTo>
                  <a:pt x="2733" y="1530"/>
                  <a:pt x="2682" y="1581"/>
                  <a:pt x="2618" y="1581"/>
                </a:cubicBezTo>
                <a:close/>
                <a:moveTo>
                  <a:pt x="67" y="1428"/>
                </a:moveTo>
                <a:lnTo>
                  <a:pt x="67" y="1466"/>
                </a:lnTo>
                <a:cubicBezTo>
                  <a:pt x="67" y="1493"/>
                  <a:pt x="88" y="1515"/>
                  <a:pt x="115" y="1515"/>
                </a:cubicBezTo>
                <a:lnTo>
                  <a:pt x="2618" y="1515"/>
                </a:lnTo>
                <a:cubicBezTo>
                  <a:pt x="2645" y="1515"/>
                  <a:pt x="2666" y="1493"/>
                  <a:pt x="2666" y="1466"/>
                </a:cubicBezTo>
                <a:lnTo>
                  <a:pt x="2666" y="1428"/>
                </a:lnTo>
                <a:lnTo>
                  <a:pt x="67" y="1428"/>
                </a:lnTo>
                <a:close/>
                <a:moveTo>
                  <a:pt x="2377" y="1361"/>
                </a:moveTo>
                <a:lnTo>
                  <a:pt x="2452" y="1361"/>
                </a:lnTo>
                <a:lnTo>
                  <a:pt x="2452" y="120"/>
                </a:lnTo>
                <a:cubicBezTo>
                  <a:pt x="2452" y="90"/>
                  <a:pt x="2428" y="66"/>
                  <a:pt x="2399" y="66"/>
                </a:cubicBezTo>
                <a:lnTo>
                  <a:pt x="335" y="66"/>
                </a:lnTo>
                <a:cubicBezTo>
                  <a:pt x="305" y="66"/>
                  <a:pt x="281" y="90"/>
                  <a:pt x="281" y="120"/>
                </a:cubicBezTo>
                <a:lnTo>
                  <a:pt x="281" y="1361"/>
                </a:lnTo>
                <a:lnTo>
                  <a:pt x="356" y="1361"/>
                </a:lnTo>
                <a:lnTo>
                  <a:pt x="356" y="1303"/>
                </a:lnTo>
                <a:cubicBezTo>
                  <a:pt x="356" y="1285"/>
                  <a:pt x="371" y="1270"/>
                  <a:pt x="389" y="1270"/>
                </a:cubicBezTo>
                <a:lnTo>
                  <a:pt x="745" y="1270"/>
                </a:lnTo>
                <a:cubicBezTo>
                  <a:pt x="763" y="1270"/>
                  <a:pt x="778" y="1285"/>
                  <a:pt x="778" y="1303"/>
                </a:cubicBezTo>
                <a:lnTo>
                  <a:pt x="778" y="1361"/>
                </a:lnTo>
                <a:lnTo>
                  <a:pt x="1955" y="1361"/>
                </a:lnTo>
                <a:lnTo>
                  <a:pt x="1955" y="1303"/>
                </a:lnTo>
                <a:cubicBezTo>
                  <a:pt x="1955" y="1285"/>
                  <a:pt x="1970" y="1270"/>
                  <a:pt x="1989" y="1270"/>
                </a:cubicBezTo>
                <a:lnTo>
                  <a:pt x="2344" y="1270"/>
                </a:lnTo>
                <a:cubicBezTo>
                  <a:pt x="2362" y="1270"/>
                  <a:pt x="2377" y="1285"/>
                  <a:pt x="2377" y="1303"/>
                </a:cubicBezTo>
                <a:lnTo>
                  <a:pt x="2377" y="1361"/>
                </a:lnTo>
                <a:close/>
                <a:moveTo>
                  <a:pt x="2022" y="1361"/>
                </a:moveTo>
                <a:lnTo>
                  <a:pt x="2310" y="1361"/>
                </a:lnTo>
                <a:lnTo>
                  <a:pt x="2310" y="1336"/>
                </a:lnTo>
                <a:lnTo>
                  <a:pt x="2022" y="1336"/>
                </a:lnTo>
                <a:lnTo>
                  <a:pt x="2022" y="1361"/>
                </a:lnTo>
                <a:close/>
                <a:moveTo>
                  <a:pt x="423" y="1361"/>
                </a:moveTo>
                <a:lnTo>
                  <a:pt x="711" y="1361"/>
                </a:lnTo>
                <a:lnTo>
                  <a:pt x="711" y="1336"/>
                </a:lnTo>
                <a:lnTo>
                  <a:pt x="423" y="1336"/>
                </a:lnTo>
                <a:lnTo>
                  <a:pt x="423" y="1361"/>
                </a:lnTo>
                <a:close/>
                <a:moveTo>
                  <a:pt x="2344" y="1222"/>
                </a:moveTo>
                <a:lnTo>
                  <a:pt x="389" y="1222"/>
                </a:lnTo>
                <a:cubicBezTo>
                  <a:pt x="371" y="1222"/>
                  <a:pt x="356" y="1207"/>
                  <a:pt x="356" y="1189"/>
                </a:cubicBezTo>
                <a:lnTo>
                  <a:pt x="356" y="163"/>
                </a:lnTo>
                <a:cubicBezTo>
                  <a:pt x="356" y="145"/>
                  <a:pt x="371" y="130"/>
                  <a:pt x="389" y="130"/>
                </a:cubicBezTo>
                <a:lnTo>
                  <a:pt x="2344" y="130"/>
                </a:lnTo>
                <a:cubicBezTo>
                  <a:pt x="2362" y="130"/>
                  <a:pt x="2377" y="145"/>
                  <a:pt x="2377" y="163"/>
                </a:cubicBezTo>
                <a:lnTo>
                  <a:pt x="2377" y="1189"/>
                </a:lnTo>
                <a:cubicBezTo>
                  <a:pt x="2377" y="1207"/>
                  <a:pt x="2362" y="1222"/>
                  <a:pt x="2344" y="1222"/>
                </a:cubicBezTo>
                <a:close/>
                <a:moveTo>
                  <a:pt x="423" y="1155"/>
                </a:moveTo>
                <a:lnTo>
                  <a:pt x="2310" y="1155"/>
                </a:lnTo>
                <a:lnTo>
                  <a:pt x="2310" y="197"/>
                </a:lnTo>
                <a:lnTo>
                  <a:pt x="423" y="197"/>
                </a:lnTo>
                <a:lnTo>
                  <a:pt x="423" y="1155"/>
                </a:lnTo>
                <a:close/>
              </a:path>
            </a:pathLst>
          </a:custGeom>
          <a:solidFill>
            <a:srgbClr val="6F6C5A"/>
          </a:solidFill>
          <a:ln>
            <a:noFill/>
          </a:ln>
        </p:spPr>
      </p:sp>
      <p:sp>
        <p:nvSpPr>
          <p:cNvPr id="11" name="pen_151539"/>
          <p:cNvSpPr>
            <a:spLocks noChangeAspect="1"/>
          </p:cNvSpPr>
          <p:nvPr/>
        </p:nvSpPr>
        <p:spPr bwMode="auto">
          <a:xfrm>
            <a:off x="4660266" y="2545699"/>
            <a:ext cx="716560" cy="714313"/>
          </a:xfrm>
          <a:custGeom>
            <a:avLst/>
            <a:gdLst>
              <a:gd name="T0" fmla="*/ 6527 w 6543"/>
              <a:gd name="T1" fmla="*/ 1336 h 6533"/>
              <a:gd name="T2" fmla="*/ 5349 w 6543"/>
              <a:gd name="T3" fmla="*/ 192 h 6533"/>
              <a:gd name="T4" fmla="*/ 5211 w 6543"/>
              <a:gd name="T5" fmla="*/ 226 h 6533"/>
              <a:gd name="T6" fmla="*/ 4959 w 6543"/>
              <a:gd name="T7" fmla="*/ 470 h 6533"/>
              <a:gd name="T8" fmla="*/ 4474 w 6543"/>
              <a:gd name="T9" fmla="*/ 0 h 6533"/>
              <a:gd name="T10" fmla="*/ 2868 w 6543"/>
              <a:gd name="T11" fmla="*/ 1559 h 6533"/>
              <a:gd name="T12" fmla="*/ 3063 w 6543"/>
              <a:gd name="T13" fmla="*/ 1757 h 6533"/>
              <a:gd name="T14" fmla="*/ 4474 w 6543"/>
              <a:gd name="T15" fmla="*/ 388 h 6533"/>
              <a:gd name="T16" fmla="*/ 4759 w 6543"/>
              <a:gd name="T17" fmla="*/ 664 h 6533"/>
              <a:gd name="T18" fmla="*/ 3036 w 6543"/>
              <a:gd name="T19" fmla="*/ 2336 h 6533"/>
              <a:gd name="T20" fmla="*/ 3045 w 6543"/>
              <a:gd name="T21" fmla="*/ 2538 h 6533"/>
              <a:gd name="T22" fmla="*/ 793 w 6543"/>
              <a:gd name="T23" fmla="*/ 4724 h 6533"/>
              <a:gd name="T24" fmla="*/ 691 w 6543"/>
              <a:gd name="T25" fmla="*/ 5081 h 6533"/>
              <a:gd name="T26" fmla="*/ 114 w 6543"/>
              <a:gd name="T27" fmla="*/ 5641 h 6533"/>
              <a:gd name="T28" fmla="*/ 415 w 6543"/>
              <a:gd name="T29" fmla="*/ 5933 h 6533"/>
              <a:gd name="T30" fmla="*/ 0 w 6543"/>
              <a:gd name="T31" fmla="*/ 6335 h 6533"/>
              <a:gd name="T32" fmla="*/ 196 w 6543"/>
              <a:gd name="T33" fmla="*/ 6533 h 6533"/>
              <a:gd name="T34" fmla="*/ 615 w 6543"/>
              <a:gd name="T35" fmla="*/ 6127 h 6533"/>
              <a:gd name="T36" fmla="*/ 915 w 6543"/>
              <a:gd name="T37" fmla="*/ 6419 h 6533"/>
              <a:gd name="T38" fmla="*/ 1492 w 6543"/>
              <a:gd name="T39" fmla="*/ 5859 h 6533"/>
              <a:gd name="T40" fmla="*/ 1856 w 6543"/>
              <a:gd name="T41" fmla="*/ 5764 h 6533"/>
              <a:gd name="T42" fmla="*/ 4111 w 6543"/>
              <a:gd name="T43" fmla="*/ 3576 h 6533"/>
              <a:gd name="T44" fmla="*/ 4317 w 6543"/>
              <a:gd name="T45" fmla="*/ 3587 h 6533"/>
              <a:gd name="T46" fmla="*/ 6491 w 6543"/>
              <a:gd name="T47" fmla="*/ 1477 h 6533"/>
              <a:gd name="T48" fmla="*/ 6527 w 6543"/>
              <a:gd name="T49" fmla="*/ 1336 h 6533"/>
              <a:gd name="T50" fmla="*/ 915 w 6543"/>
              <a:gd name="T51" fmla="*/ 6031 h 6533"/>
              <a:gd name="T52" fmla="*/ 514 w 6543"/>
              <a:gd name="T53" fmla="*/ 5641 h 6533"/>
              <a:gd name="T54" fmla="*/ 873 w 6543"/>
              <a:gd name="T55" fmla="*/ 5293 h 6533"/>
              <a:gd name="T56" fmla="*/ 1274 w 6543"/>
              <a:gd name="T57" fmla="*/ 5682 h 6533"/>
              <a:gd name="T58" fmla="*/ 915 w 6543"/>
              <a:gd name="T59" fmla="*/ 6031 h 6533"/>
              <a:gd name="T60" fmla="*/ 1660 w 6543"/>
              <a:gd name="T61" fmla="*/ 5566 h 6533"/>
              <a:gd name="T62" fmla="*/ 1593 w 6543"/>
              <a:gd name="T63" fmla="*/ 5599 h 6533"/>
              <a:gd name="T64" fmla="*/ 1592 w 6543"/>
              <a:gd name="T65" fmla="*/ 5602 h 6533"/>
              <a:gd name="T66" fmla="*/ 955 w 6543"/>
              <a:gd name="T67" fmla="*/ 4987 h 6533"/>
              <a:gd name="T68" fmla="*/ 988 w 6543"/>
              <a:gd name="T69" fmla="*/ 4922 h 6533"/>
              <a:gd name="T70" fmla="*/ 3323 w 6543"/>
              <a:gd name="T71" fmla="*/ 2657 h 6533"/>
              <a:gd name="T72" fmla="*/ 3428 w 6543"/>
              <a:gd name="T73" fmla="*/ 2712 h 6533"/>
              <a:gd name="T74" fmla="*/ 3988 w 6543"/>
              <a:gd name="T75" fmla="*/ 3307 h 6533"/>
              <a:gd name="T76" fmla="*/ 1660 w 6543"/>
              <a:gd name="T77" fmla="*/ 5566 h 6533"/>
              <a:gd name="T78" fmla="*/ 4274 w 6543"/>
              <a:gd name="T79" fmla="*/ 3241 h 6533"/>
              <a:gd name="T80" fmla="*/ 3390 w 6543"/>
              <a:gd name="T81" fmla="*/ 2381 h 6533"/>
              <a:gd name="T82" fmla="*/ 5346 w 6543"/>
              <a:gd name="T83" fmla="*/ 483 h 6533"/>
              <a:gd name="T84" fmla="*/ 6232 w 6543"/>
              <a:gd name="T85" fmla="*/ 1340 h 6533"/>
              <a:gd name="T86" fmla="*/ 4274 w 6543"/>
              <a:gd name="T87" fmla="*/ 3241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43" h="6533">
                <a:moveTo>
                  <a:pt x="6527" y="1336"/>
                </a:moveTo>
                <a:cubicBezTo>
                  <a:pt x="6348" y="772"/>
                  <a:pt x="5930" y="365"/>
                  <a:pt x="5349" y="192"/>
                </a:cubicBezTo>
                <a:cubicBezTo>
                  <a:pt x="5300" y="178"/>
                  <a:pt x="5247" y="191"/>
                  <a:pt x="5211" y="226"/>
                </a:cubicBezTo>
                <a:lnTo>
                  <a:pt x="4959" y="470"/>
                </a:lnTo>
                <a:lnTo>
                  <a:pt x="4474" y="0"/>
                </a:lnTo>
                <a:lnTo>
                  <a:pt x="2868" y="1559"/>
                </a:lnTo>
                <a:lnTo>
                  <a:pt x="3063" y="1757"/>
                </a:lnTo>
                <a:lnTo>
                  <a:pt x="4474" y="388"/>
                </a:lnTo>
                <a:lnTo>
                  <a:pt x="4759" y="664"/>
                </a:lnTo>
                <a:lnTo>
                  <a:pt x="3036" y="2336"/>
                </a:lnTo>
                <a:cubicBezTo>
                  <a:pt x="2961" y="2424"/>
                  <a:pt x="3000" y="2498"/>
                  <a:pt x="3045" y="2538"/>
                </a:cubicBezTo>
                <a:lnTo>
                  <a:pt x="793" y="4724"/>
                </a:lnTo>
                <a:cubicBezTo>
                  <a:pt x="666" y="4850"/>
                  <a:pt x="659" y="4988"/>
                  <a:pt x="691" y="5081"/>
                </a:cubicBezTo>
                <a:lnTo>
                  <a:pt x="114" y="5641"/>
                </a:lnTo>
                <a:lnTo>
                  <a:pt x="415" y="5933"/>
                </a:lnTo>
                <a:lnTo>
                  <a:pt x="0" y="6335"/>
                </a:lnTo>
                <a:lnTo>
                  <a:pt x="196" y="6533"/>
                </a:lnTo>
                <a:lnTo>
                  <a:pt x="615" y="6127"/>
                </a:lnTo>
                <a:lnTo>
                  <a:pt x="915" y="6419"/>
                </a:lnTo>
                <a:lnTo>
                  <a:pt x="1492" y="5859"/>
                </a:lnTo>
                <a:cubicBezTo>
                  <a:pt x="1599" y="5897"/>
                  <a:pt x="1742" y="5878"/>
                  <a:pt x="1856" y="5764"/>
                </a:cubicBezTo>
                <a:lnTo>
                  <a:pt x="4111" y="3576"/>
                </a:lnTo>
                <a:cubicBezTo>
                  <a:pt x="4169" y="3647"/>
                  <a:pt x="4273" y="3633"/>
                  <a:pt x="4317" y="3587"/>
                </a:cubicBezTo>
                <a:lnTo>
                  <a:pt x="6491" y="1477"/>
                </a:lnTo>
                <a:cubicBezTo>
                  <a:pt x="6529" y="1440"/>
                  <a:pt x="6543" y="1386"/>
                  <a:pt x="6527" y="1336"/>
                </a:cubicBezTo>
                <a:close/>
                <a:moveTo>
                  <a:pt x="915" y="6031"/>
                </a:moveTo>
                <a:lnTo>
                  <a:pt x="514" y="5641"/>
                </a:lnTo>
                <a:lnTo>
                  <a:pt x="873" y="5293"/>
                </a:lnTo>
                <a:lnTo>
                  <a:pt x="1274" y="5682"/>
                </a:lnTo>
                <a:lnTo>
                  <a:pt x="915" y="6031"/>
                </a:lnTo>
                <a:close/>
                <a:moveTo>
                  <a:pt x="1660" y="5566"/>
                </a:moveTo>
                <a:cubicBezTo>
                  <a:pt x="1635" y="5591"/>
                  <a:pt x="1608" y="5599"/>
                  <a:pt x="1593" y="5599"/>
                </a:cubicBezTo>
                <a:lnTo>
                  <a:pt x="1592" y="5602"/>
                </a:lnTo>
                <a:lnTo>
                  <a:pt x="955" y="4987"/>
                </a:lnTo>
                <a:cubicBezTo>
                  <a:pt x="954" y="4980"/>
                  <a:pt x="958" y="4951"/>
                  <a:pt x="988" y="4922"/>
                </a:cubicBezTo>
                <a:lnTo>
                  <a:pt x="3323" y="2657"/>
                </a:lnTo>
                <a:cubicBezTo>
                  <a:pt x="3359" y="2674"/>
                  <a:pt x="3394" y="2692"/>
                  <a:pt x="3428" y="2712"/>
                </a:cubicBezTo>
                <a:cubicBezTo>
                  <a:pt x="3670" y="2853"/>
                  <a:pt x="3858" y="3057"/>
                  <a:pt x="3988" y="3307"/>
                </a:cubicBezTo>
                <a:lnTo>
                  <a:pt x="1660" y="5566"/>
                </a:lnTo>
                <a:close/>
                <a:moveTo>
                  <a:pt x="4274" y="3241"/>
                </a:moveTo>
                <a:cubicBezTo>
                  <a:pt x="4097" y="2850"/>
                  <a:pt x="3791" y="2553"/>
                  <a:pt x="3390" y="2381"/>
                </a:cubicBezTo>
                <a:lnTo>
                  <a:pt x="5346" y="483"/>
                </a:lnTo>
                <a:cubicBezTo>
                  <a:pt x="5768" y="631"/>
                  <a:pt x="6079" y="932"/>
                  <a:pt x="6232" y="1340"/>
                </a:cubicBezTo>
                <a:lnTo>
                  <a:pt x="4274" y="3241"/>
                </a:lnTo>
                <a:close/>
              </a:path>
            </a:pathLst>
          </a:custGeom>
          <a:solidFill>
            <a:srgbClr val="6F6C5A"/>
          </a:solidFill>
          <a:ln>
            <a:noFill/>
          </a:ln>
        </p:spPr>
        <p:txBody>
          <a:bodyPr/>
          <a:lstStyle/>
          <a:p>
            <a:endParaRPr lang="zh-CN" altLang="en-US" dirty="0"/>
          </a:p>
        </p:txBody>
      </p:sp>
      <p:sp>
        <p:nvSpPr>
          <p:cNvPr id="12" name="文本框 11"/>
          <p:cNvSpPr txBox="1"/>
          <p:nvPr/>
        </p:nvSpPr>
        <p:spPr>
          <a:xfrm>
            <a:off x="8605210"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39003"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387594" y="425730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136627" y="4757204"/>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168766"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917799"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65178"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38011"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282989" y="376313"/>
            <a:ext cx="1054098" cy="913864"/>
            <a:chOff x="1955773" y="1855794"/>
            <a:chExt cx="2930383" cy="2540535"/>
          </a:xfrm>
        </p:grpSpPr>
        <p:pic>
          <p:nvPicPr>
            <p:cNvPr id="25" name="图形 24"/>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26" name="图形 25"/>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282989" y="376313"/>
            <a:ext cx="1054098" cy="913864"/>
            <a:chOff x="1955773" y="1855794"/>
            <a:chExt cx="2930383" cy="2540535"/>
          </a:xfrm>
        </p:grpSpPr>
        <p:pic>
          <p:nvPicPr>
            <p:cNvPr id="6" name="图形 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10" name="任意多边形: 形状 9"/>
          <p:cNvSpPr/>
          <p:nvPr/>
        </p:nvSpPr>
        <p:spPr>
          <a:xfrm>
            <a:off x="4452882" y="2346930"/>
            <a:ext cx="3286236" cy="3286236"/>
          </a:xfrm>
          <a:custGeom>
            <a:avLst/>
            <a:gdLst>
              <a:gd name="connsiteX0" fmla="*/ 1643117 w 3286236"/>
              <a:gd name="connsiteY0" fmla="*/ 628377 h 3286236"/>
              <a:gd name="connsiteX1" fmla="*/ 628377 w 3286236"/>
              <a:gd name="connsiteY1" fmla="*/ 1643117 h 3286236"/>
              <a:gd name="connsiteX2" fmla="*/ 1643117 w 3286236"/>
              <a:gd name="connsiteY2" fmla="*/ 2657857 h 3286236"/>
              <a:gd name="connsiteX3" fmla="*/ 2657857 w 3286236"/>
              <a:gd name="connsiteY3" fmla="*/ 1643117 h 3286236"/>
              <a:gd name="connsiteX4" fmla="*/ 1643117 w 3286236"/>
              <a:gd name="connsiteY4" fmla="*/ 628377 h 3286236"/>
              <a:gd name="connsiteX5" fmla="*/ 1643118 w 3286236"/>
              <a:gd name="connsiteY5" fmla="*/ 0 h 3286236"/>
              <a:gd name="connsiteX6" fmla="*/ 3286236 w 3286236"/>
              <a:gd name="connsiteY6" fmla="*/ 1643118 h 3286236"/>
              <a:gd name="connsiteX7" fmla="*/ 1643118 w 3286236"/>
              <a:gd name="connsiteY7" fmla="*/ 3286236 h 3286236"/>
              <a:gd name="connsiteX8" fmla="*/ 0 w 3286236"/>
              <a:gd name="connsiteY8" fmla="*/ 1643118 h 3286236"/>
              <a:gd name="connsiteX9" fmla="*/ 1643118 w 3286236"/>
              <a:gd name="connsiteY9" fmla="*/ 0 h 328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236" h="3286236">
                <a:moveTo>
                  <a:pt x="1643117" y="628377"/>
                </a:moveTo>
                <a:cubicBezTo>
                  <a:pt x="1082692" y="628377"/>
                  <a:pt x="628377" y="1082692"/>
                  <a:pt x="628377" y="1643117"/>
                </a:cubicBezTo>
                <a:cubicBezTo>
                  <a:pt x="628377" y="2203542"/>
                  <a:pt x="1082692" y="2657857"/>
                  <a:pt x="1643117" y="2657857"/>
                </a:cubicBezTo>
                <a:cubicBezTo>
                  <a:pt x="2203542" y="2657857"/>
                  <a:pt x="2657857" y="2203542"/>
                  <a:pt x="2657857" y="1643117"/>
                </a:cubicBezTo>
                <a:cubicBezTo>
                  <a:pt x="2657857" y="1082692"/>
                  <a:pt x="2203542" y="628377"/>
                  <a:pt x="1643117" y="628377"/>
                </a:cubicBezTo>
                <a:close/>
                <a:moveTo>
                  <a:pt x="1643118" y="0"/>
                </a:moveTo>
                <a:cubicBezTo>
                  <a:pt x="2550587" y="0"/>
                  <a:pt x="3286236" y="735649"/>
                  <a:pt x="3286236" y="1643118"/>
                </a:cubicBezTo>
                <a:cubicBezTo>
                  <a:pt x="3286236" y="2550587"/>
                  <a:pt x="2550587" y="3286236"/>
                  <a:pt x="1643118" y="3286236"/>
                </a:cubicBezTo>
                <a:cubicBezTo>
                  <a:pt x="735649" y="3286236"/>
                  <a:pt x="0" y="2550587"/>
                  <a:pt x="0" y="1643118"/>
                </a:cubicBezTo>
                <a:cubicBezTo>
                  <a:pt x="0" y="735649"/>
                  <a:pt x="735649" y="0"/>
                  <a:pt x="1643118" y="0"/>
                </a:cubicBezTo>
                <a:close/>
              </a:path>
            </a:pathLst>
          </a:custGeom>
          <a:solidFill>
            <a:srgbClr val="004578"/>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67132" y="2080230"/>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6862820" y="2080230"/>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4167132" y="4693971"/>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6862820" y="4693971"/>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5" name="history_157928"/>
          <p:cNvSpPr>
            <a:spLocks noChangeAspect="1"/>
          </p:cNvSpPr>
          <p:nvPr/>
        </p:nvSpPr>
        <p:spPr bwMode="auto">
          <a:xfrm>
            <a:off x="4438539" y="2346930"/>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rgbClr val="004578"/>
          </a:solidFill>
          <a:ln>
            <a:noFill/>
          </a:ln>
        </p:spPr>
      </p:sp>
      <p:sp>
        <p:nvSpPr>
          <p:cNvPr id="16" name="strategical-planning_27141"/>
          <p:cNvSpPr>
            <a:spLocks noChangeAspect="1"/>
          </p:cNvSpPr>
          <p:nvPr/>
        </p:nvSpPr>
        <p:spPr bwMode="auto">
          <a:xfrm>
            <a:off x="7150901" y="2356412"/>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rgbClr val="004578"/>
          </a:solidFill>
          <a:ln>
            <a:noFill/>
          </a:ln>
        </p:spPr>
      </p:sp>
      <p:sp>
        <p:nvSpPr>
          <p:cNvPr id="17" name="validate-search_64702"/>
          <p:cNvSpPr>
            <a:spLocks noChangeAspect="1"/>
          </p:cNvSpPr>
          <p:nvPr/>
        </p:nvSpPr>
        <p:spPr bwMode="auto">
          <a:xfrm>
            <a:off x="4416933" y="494496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rgbClr val="004578"/>
          </a:solidFill>
          <a:ln>
            <a:noFill/>
          </a:ln>
        </p:spPr>
      </p:sp>
      <p:sp>
        <p:nvSpPr>
          <p:cNvPr id="18" name="business-card_47912"/>
          <p:cNvSpPr>
            <a:spLocks noChangeAspect="1"/>
          </p:cNvSpPr>
          <p:nvPr/>
        </p:nvSpPr>
        <p:spPr bwMode="auto">
          <a:xfrm>
            <a:off x="7120621" y="4949053"/>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rgbClr val="004578"/>
          </a:solidFill>
          <a:ln>
            <a:noFill/>
          </a:ln>
        </p:spPr>
      </p:sp>
      <p:sp>
        <p:nvSpPr>
          <p:cNvPr id="19" name="文本框 18"/>
          <p:cNvSpPr txBox="1"/>
          <p:nvPr/>
        </p:nvSpPr>
        <p:spPr>
          <a:xfrm>
            <a:off x="8358144" y="1988210"/>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8472444" y="2528210"/>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312951" y="256702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358144" y="458941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472444" y="5129418"/>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312951" y="5168237"/>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304571" y="1988210"/>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2952684" y="2528210"/>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28832" y="2567029"/>
            <a:ext cx="3543385" cy="777457"/>
          </a:xfrm>
          <a:prstGeom prst="rect">
            <a:avLst/>
          </a:prstGeom>
          <a:noFill/>
        </p:spPr>
        <p:txBody>
          <a:bodyPr wrap="square" rtlCol="0">
            <a:spAutoFit/>
          </a:bodyPr>
          <a:lstStyle/>
          <a:p>
            <a:pPr algn="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04571" y="458941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2952684" y="5129418"/>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8831" y="5168237"/>
            <a:ext cx="3543385" cy="777457"/>
          </a:xfrm>
          <a:prstGeom prst="rect">
            <a:avLst/>
          </a:prstGeom>
          <a:noFill/>
        </p:spPr>
        <p:txBody>
          <a:bodyPr wrap="square" rtlCol="0">
            <a:spAutoFit/>
          </a:bodyPr>
          <a:lstStyle/>
          <a:p>
            <a:pPr algn="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 name="直接连接符 4"/>
          <p:cNvCxnSpPr/>
          <p:nvPr/>
        </p:nvCxnSpPr>
        <p:spPr>
          <a:xfrm>
            <a:off x="3386877" y="2849254"/>
            <a:ext cx="5616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65787" y="2957866"/>
            <a:ext cx="5812826"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研究成果展示及其应用</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7" y="4266628"/>
            <a:ext cx="5616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35022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665079"/>
            <a:ext cx="12191999" cy="8127999"/>
          </a:xfrm>
          <a:custGeom>
            <a:avLst/>
            <a:gdLst>
              <a:gd name="connsiteX0" fmla="*/ 0 w 12192000"/>
              <a:gd name="connsiteY0" fmla="*/ 0 h 2502568"/>
              <a:gd name="connsiteX1" fmla="*/ 12192000 w 12192000"/>
              <a:gd name="connsiteY1" fmla="*/ 0 h 2502568"/>
              <a:gd name="connsiteX2" fmla="*/ 12192000 w 12192000"/>
              <a:gd name="connsiteY2" fmla="*/ 2502568 h 2502568"/>
              <a:gd name="connsiteX3" fmla="*/ 0 w 12192000"/>
              <a:gd name="connsiteY3" fmla="*/ 2502568 h 2502568"/>
              <a:gd name="connsiteX4" fmla="*/ 0 w 12192000"/>
              <a:gd name="connsiteY4" fmla="*/ 0 h 25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502568">
                <a:moveTo>
                  <a:pt x="0" y="0"/>
                </a:moveTo>
                <a:lnTo>
                  <a:pt x="12192000" y="0"/>
                </a:lnTo>
                <a:lnTo>
                  <a:pt x="12192000" y="2502568"/>
                </a:lnTo>
                <a:lnTo>
                  <a:pt x="0" y="2502568"/>
                </a:lnTo>
                <a:lnTo>
                  <a:pt x="0" y="0"/>
                </a:lnTo>
                <a:close/>
              </a:path>
            </a:pathLst>
          </a:cu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2" y="4620123"/>
            <a:ext cx="12178167" cy="8118777"/>
          </a:xfrm>
          <a:custGeom>
            <a:avLst/>
            <a:gdLst>
              <a:gd name="connsiteX0" fmla="*/ 0 w 12192000"/>
              <a:gd name="connsiteY0" fmla="*/ 0 h 2237874"/>
              <a:gd name="connsiteX1" fmla="*/ 12192000 w 12192000"/>
              <a:gd name="connsiteY1" fmla="*/ 0 h 2237874"/>
              <a:gd name="connsiteX2" fmla="*/ 12192000 w 12192000"/>
              <a:gd name="connsiteY2" fmla="*/ 2237874 h 2237874"/>
              <a:gd name="connsiteX3" fmla="*/ 0 w 12192000"/>
              <a:gd name="connsiteY3" fmla="*/ 2237874 h 2237874"/>
              <a:gd name="connsiteX4" fmla="*/ 0 w 12192000"/>
              <a:gd name="connsiteY4" fmla="*/ 0 h 2237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237874">
                <a:moveTo>
                  <a:pt x="0" y="0"/>
                </a:moveTo>
                <a:lnTo>
                  <a:pt x="12192000" y="0"/>
                </a:lnTo>
                <a:lnTo>
                  <a:pt x="12192000" y="2237874"/>
                </a:lnTo>
                <a:lnTo>
                  <a:pt x="0" y="2237874"/>
                </a:lnTo>
                <a:lnTo>
                  <a:pt x="0" y="0"/>
                </a:lnTo>
                <a:close/>
              </a:path>
            </a:pathLst>
          </a:custGeom>
        </p:spPr>
      </p:pic>
      <p:sp>
        <p:nvSpPr>
          <p:cNvPr id="16" name="矩形 15"/>
          <p:cNvSpPr/>
          <p:nvPr/>
        </p:nvSpPr>
        <p:spPr>
          <a:xfrm>
            <a:off x="0" y="4620124"/>
            <a:ext cx="12192000" cy="2261939"/>
          </a:xfrm>
          <a:prstGeom prst="rect">
            <a:avLst/>
          </a:prstGeom>
          <a:gradFill>
            <a:gsLst>
              <a:gs pos="0">
                <a:srgbClr val="004578">
                  <a:alpha val="0"/>
                </a:srgbClr>
              </a:gs>
              <a:gs pos="79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30561"/>
            <a:ext cx="12191999" cy="8408276"/>
          </a:xfrm>
          <a:custGeom>
            <a:avLst/>
            <a:gdLst>
              <a:gd name="connsiteX0" fmla="*/ 0 w 12192000"/>
              <a:gd name="connsiteY0" fmla="*/ 0 h 2117558"/>
              <a:gd name="connsiteX1" fmla="*/ 12192000 w 12192000"/>
              <a:gd name="connsiteY1" fmla="*/ 0 h 2117558"/>
              <a:gd name="connsiteX2" fmla="*/ 12192000 w 12192000"/>
              <a:gd name="connsiteY2" fmla="*/ 2117558 h 2117558"/>
              <a:gd name="connsiteX3" fmla="*/ 0 w 12192000"/>
              <a:gd name="connsiteY3" fmla="*/ 2117558 h 2117558"/>
              <a:gd name="connsiteX4" fmla="*/ 0 w 12192000"/>
              <a:gd name="connsiteY4" fmla="*/ 0 h 211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17558">
                <a:moveTo>
                  <a:pt x="0" y="0"/>
                </a:moveTo>
                <a:lnTo>
                  <a:pt x="12192000" y="0"/>
                </a:lnTo>
                <a:lnTo>
                  <a:pt x="12192000" y="2117558"/>
                </a:lnTo>
                <a:lnTo>
                  <a:pt x="0" y="2117558"/>
                </a:lnTo>
                <a:lnTo>
                  <a:pt x="0" y="0"/>
                </a:lnTo>
                <a:close/>
              </a:path>
            </a:pathLst>
          </a:custGeom>
        </p:spPr>
      </p:pic>
      <p:sp>
        <p:nvSpPr>
          <p:cNvPr id="14" name="矩形 13"/>
          <p:cNvSpPr/>
          <p:nvPr/>
        </p:nvSpPr>
        <p:spPr>
          <a:xfrm>
            <a:off x="0" y="0"/>
            <a:ext cx="12192000" cy="2177714"/>
          </a:xfrm>
          <a:prstGeom prst="rect">
            <a:avLst/>
          </a:prstGeom>
          <a:gradFill>
            <a:gsLst>
              <a:gs pos="13000">
                <a:srgbClr val="004578">
                  <a:alpha val="0"/>
                </a:srgbClr>
              </a:gs>
              <a:gs pos="54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0" y="2177714"/>
            <a:ext cx="12192000" cy="2442410"/>
          </a:xfrm>
          <a:prstGeom prst="rect">
            <a:avLst/>
          </a:prstGeom>
          <a:gradFill>
            <a:gsLst>
              <a:gs pos="83000">
                <a:srgbClr val="004578">
                  <a:alpha val="0"/>
                </a:srgbClr>
              </a:gs>
              <a:gs pos="36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55528" y="2642207"/>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18" name="history_157928"/>
          <p:cNvSpPr>
            <a:spLocks noChangeAspect="1"/>
          </p:cNvSpPr>
          <p:nvPr/>
        </p:nvSpPr>
        <p:spPr bwMode="auto">
          <a:xfrm>
            <a:off x="448744" y="2690265"/>
            <a:ext cx="396884" cy="396326"/>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sp>
        <p:nvSpPr>
          <p:cNvPr id="19" name="文本框 18"/>
          <p:cNvSpPr txBox="1"/>
          <p:nvPr/>
        </p:nvSpPr>
        <p:spPr>
          <a:xfrm>
            <a:off x="7383399" y="353627"/>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1" name="business-card_47912"/>
          <p:cNvSpPr>
            <a:spLocks noChangeAspect="1"/>
          </p:cNvSpPr>
          <p:nvPr/>
        </p:nvSpPr>
        <p:spPr bwMode="auto">
          <a:xfrm>
            <a:off x="6812881" y="353627"/>
            <a:ext cx="444711" cy="446227"/>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sp>
        <p:nvSpPr>
          <p:cNvPr id="23" name="文本框 22"/>
          <p:cNvSpPr txBox="1"/>
          <p:nvPr/>
        </p:nvSpPr>
        <p:spPr>
          <a:xfrm>
            <a:off x="372544" y="3222553"/>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6755731" y="906828"/>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7383399" y="5051523"/>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business-card_47912"/>
          <p:cNvSpPr>
            <a:spLocks noChangeAspect="1"/>
          </p:cNvSpPr>
          <p:nvPr/>
        </p:nvSpPr>
        <p:spPr bwMode="auto">
          <a:xfrm>
            <a:off x="6812881" y="5051523"/>
            <a:ext cx="444711" cy="446227"/>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sp>
        <p:nvSpPr>
          <p:cNvPr id="27" name="文本框 26"/>
          <p:cNvSpPr txBox="1"/>
          <p:nvPr/>
        </p:nvSpPr>
        <p:spPr>
          <a:xfrm>
            <a:off x="6755731" y="5604724"/>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475623" y="1996908"/>
            <a:ext cx="3368842" cy="336884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椭圆 2"/>
          <p:cNvSpPr/>
          <p:nvPr/>
        </p:nvSpPr>
        <p:spPr>
          <a:xfrm>
            <a:off x="1155031" y="1996908"/>
            <a:ext cx="3368842" cy="336884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椭圆 3"/>
          <p:cNvSpPr/>
          <p:nvPr/>
        </p:nvSpPr>
        <p:spPr>
          <a:xfrm>
            <a:off x="4315327" y="1996908"/>
            <a:ext cx="3368842" cy="3368842"/>
          </a:xfrm>
          <a:prstGeom prst="ellipse">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2090432" y="2776276"/>
            <a:ext cx="17711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成果展示</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8378762" y="2792318"/>
            <a:ext cx="17711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成果展示</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259304" y="3285059"/>
            <a:ext cx="316029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单击此处添加文本单击此</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处添加文本单击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此处添加文本单击此处</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添加文本单击此处添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7563854" y="3285059"/>
            <a:ext cx="316029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单击此处添加文本单击此</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处添加文本单击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此处添加文本单击此处</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添加文本单击此处添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notepad_285389"/>
          <p:cNvSpPr>
            <a:spLocks noChangeAspect="1"/>
          </p:cNvSpPr>
          <p:nvPr/>
        </p:nvSpPr>
        <p:spPr bwMode="auto">
          <a:xfrm>
            <a:off x="2643244" y="2231156"/>
            <a:ext cx="371972" cy="496696"/>
          </a:xfrm>
          <a:custGeom>
            <a:avLst/>
            <a:gdLst>
              <a:gd name="connsiteX0" fmla="*/ 87501 w 454371"/>
              <a:gd name="connsiteY0" fmla="*/ 480480 h 606722"/>
              <a:gd name="connsiteX1" fmla="*/ 366870 w 454371"/>
              <a:gd name="connsiteY1" fmla="*/ 480480 h 606722"/>
              <a:gd name="connsiteX2" fmla="*/ 366870 w 454371"/>
              <a:gd name="connsiteY2" fmla="*/ 519997 h 606722"/>
              <a:gd name="connsiteX3" fmla="*/ 87501 w 454371"/>
              <a:gd name="connsiteY3" fmla="*/ 519997 h 606722"/>
              <a:gd name="connsiteX4" fmla="*/ 87501 w 454371"/>
              <a:gd name="connsiteY4" fmla="*/ 381689 h 606722"/>
              <a:gd name="connsiteX5" fmla="*/ 366870 w 454371"/>
              <a:gd name="connsiteY5" fmla="*/ 381689 h 606722"/>
              <a:gd name="connsiteX6" fmla="*/ 366870 w 454371"/>
              <a:gd name="connsiteY6" fmla="*/ 421276 h 606722"/>
              <a:gd name="connsiteX7" fmla="*/ 87501 w 454371"/>
              <a:gd name="connsiteY7" fmla="*/ 421276 h 606722"/>
              <a:gd name="connsiteX8" fmla="*/ 87501 w 454371"/>
              <a:gd name="connsiteY8" fmla="*/ 282968 h 606722"/>
              <a:gd name="connsiteX9" fmla="*/ 366870 w 454371"/>
              <a:gd name="connsiteY9" fmla="*/ 282968 h 606722"/>
              <a:gd name="connsiteX10" fmla="*/ 366870 w 454371"/>
              <a:gd name="connsiteY10" fmla="*/ 322626 h 606722"/>
              <a:gd name="connsiteX11" fmla="*/ 87501 w 454371"/>
              <a:gd name="connsiteY11" fmla="*/ 322626 h 606722"/>
              <a:gd name="connsiteX12" fmla="*/ 87501 w 454371"/>
              <a:gd name="connsiteY12" fmla="*/ 184317 h 606722"/>
              <a:gd name="connsiteX13" fmla="*/ 366870 w 454371"/>
              <a:gd name="connsiteY13" fmla="*/ 184317 h 606722"/>
              <a:gd name="connsiteX14" fmla="*/ 366870 w 454371"/>
              <a:gd name="connsiteY14" fmla="*/ 223904 h 606722"/>
              <a:gd name="connsiteX15" fmla="*/ 87501 w 454371"/>
              <a:gd name="connsiteY15" fmla="*/ 223904 h 606722"/>
              <a:gd name="connsiteX16" fmla="*/ 39607 w 454371"/>
              <a:gd name="connsiteY16" fmla="*/ 78473 h 606722"/>
              <a:gd name="connsiteX17" fmla="*/ 39607 w 454371"/>
              <a:gd name="connsiteY17" fmla="*/ 567086 h 606722"/>
              <a:gd name="connsiteX18" fmla="*/ 414764 w 454371"/>
              <a:gd name="connsiteY18" fmla="*/ 567086 h 606722"/>
              <a:gd name="connsiteX19" fmla="*/ 414764 w 454371"/>
              <a:gd name="connsiteY19" fmla="*/ 78473 h 606722"/>
              <a:gd name="connsiteX20" fmla="*/ 386727 w 454371"/>
              <a:gd name="connsiteY20" fmla="*/ 78473 h 606722"/>
              <a:gd name="connsiteX21" fmla="*/ 386727 w 454371"/>
              <a:gd name="connsiteY21" fmla="*/ 117310 h 606722"/>
              <a:gd name="connsiteX22" fmla="*/ 347120 w 454371"/>
              <a:gd name="connsiteY22" fmla="*/ 117310 h 606722"/>
              <a:gd name="connsiteX23" fmla="*/ 347120 w 454371"/>
              <a:gd name="connsiteY23" fmla="*/ 78473 h 606722"/>
              <a:gd name="connsiteX24" fmla="*/ 293539 w 454371"/>
              <a:gd name="connsiteY24" fmla="*/ 78473 h 606722"/>
              <a:gd name="connsiteX25" fmla="*/ 293539 w 454371"/>
              <a:gd name="connsiteY25" fmla="*/ 117310 h 606722"/>
              <a:gd name="connsiteX26" fmla="*/ 253932 w 454371"/>
              <a:gd name="connsiteY26" fmla="*/ 117310 h 606722"/>
              <a:gd name="connsiteX27" fmla="*/ 253932 w 454371"/>
              <a:gd name="connsiteY27" fmla="*/ 78473 h 606722"/>
              <a:gd name="connsiteX28" fmla="*/ 200439 w 454371"/>
              <a:gd name="connsiteY28" fmla="*/ 78473 h 606722"/>
              <a:gd name="connsiteX29" fmla="*/ 200439 w 454371"/>
              <a:gd name="connsiteY29" fmla="*/ 117310 h 606722"/>
              <a:gd name="connsiteX30" fmla="*/ 160743 w 454371"/>
              <a:gd name="connsiteY30" fmla="*/ 117310 h 606722"/>
              <a:gd name="connsiteX31" fmla="*/ 160743 w 454371"/>
              <a:gd name="connsiteY31" fmla="*/ 78473 h 606722"/>
              <a:gd name="connsiteX32" fmla="*/ 107251 w 454371"/>
              <a:gd name="connsiteY32" fmla="*/ 78473 h 606722"/>
              <a:gd name="connsiteX33" fmla="*/ 107251 w 454371"/>
              <a:gd name="connsiteY33" fmla="*/ 117310 h 606722"/>
              <a:gd name="connsiteX34" fmla="*/ 67644 w 454371"/>
              <a:gd name="connsiteY34" fmla="*/ 117310 h 606722"/>
              <a:gd name="connsiteX35" fmla="*/ 67644 w 454371"/>
              <a:gd name="connsiteY35" fmla="*/ 78473 h 606722"/>
              <a:gd name="connsiteX36" fmla="*/ 67644 w 454371"/>
              <a:gd name="connsiteY36" fmla="*/ 0 h 606722"/>
              <a:gd name="connsiteX37" fmla="*/ 107251 w 454371"/>
              <a:gd name="connsiteY37" fmla="*/ 0 h 606722"/>
              <a:gd name="connsiteX38" fmla="*/ 107251 w 454371"/>
              <a:gd name="connsiteY38" fmla="*/ 38925 h 606722"/>
              <a:gd name="connsiteX39" fmla="*/ 160743 w 454371"/>
              <a:gd name="connsiteY39" fmla="*/ 38925 h 606722"/>
              <a:gd name="connsiteX40" fmla="*/ 160743 w 454371"/>
              <a:gd name="connsiteY40" fmla="*/ 0 h 606722"/>
              <a:gd name="connsiteX41" fmla="*/ 200439 w 454371"/>
              <a:gd name="connsiteY41" fmla="*/ 0 h 606722"/>
              <a:gd name="connsiteX42" fmla="*/ 200439 w 454371"/>
              <a:gd name="connsiteY42" fmla="*/ 38925 h 606722"/>
              <a:gd name="connsiteX43" fmla="*/ 253932 w 454371"/>
              <a:gd name="connsiteY43" fmla="*/ 38925 h 606722"/>
              <a:gd name="connsiteX44" fmla="*/ 253932 w 454371"/>
              <a:gd name="connsiteY44" fmla="*/ 0 h 606722"/>
              <a:gd name="connsiteX45" fmla="*/ 293539 w 454371"/>
              <a:gd name="connsiteY45" fmla="*/ 0 h 606722"/>
              <a:gd name="connsiteX46" fmla="*/ 293539 w 454371"/>
              <a:gd name="connsiteY46" fmla="*/ 38925 h 606722"/>
              <a:gd name="connsiteX47" fmla="*/ 347120 w 454371"/>
              <a:gd name="connsiteY47" fmla="*/ 38925 h 606722"/>
              <a:gd name="connsiteX48" fmla="*/ 347120 w 454371"/>
              <a:gd name="connsiteY48" fmla="*/ 0 h 606722"/>
              <a:gd name="connsiteX49" fmla="*/ 386727 w 454371"/>
              <a:gd name="connsiteY49" fmla="*/ 0 h 606722"/>
              <a:gd name="connsiteX50" fmla="*/ 386727 w 454371"/>
              <a:gd name="connsiteY50" fmla="*/ 38925 h 606722"/>
              <a:gd name="connsiteX51" fmla="*/ 454371 w 454371"/>
              <a:gd name="connsiteY51" fmla="*/ 38925 h 606722"/>
              <a:gd name="connsiteX52" fmla="*/ 454371 w 454371"/>
              <a:gd name="connsiteY52" fmla="*/ 606722 h 606722"/>
              <a:gd name="connsiteX53" fmla="*/ 0 w 454371"/>
              <a:gd name="connsiteY53" fmla="*/ 606722 h 606722"/>
              <a:gd name="connsiteX54" fmla="*/ 0 w 454371"/>
              <a:gd name="connsiteY54" fmla="*/ 38925 h 606722"/>
              <a:gd name="connsiteX55" fmla="*/ 67644 w 454371"/>
              <a:gd name="connsiteY55" fmla="*/ 38925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4371" h="606722">
                <a:moveTo>
                  <a:pt x="87501" y="480480"/>
                </a:moveTo>
                <a:lnTo>
                  <a:pt x="366870" y="480480"/>
                </a:lnTo>
                <a:lnTo>
                  <a:pt x="366870" y="519997"/>
                </a:lnTo>
                <a:lnTo>
                  <a:pt x="87501" y="519997"/>
                </a:lnTo>
                <a:close/>
                <a:moveTo>
                  <a:pt x="87501" y="381689"/>
                </a:moveTo>
                <a:lnTo>
                  <a:pt x="366870" y="381689"/>
                </a:lnTo>
                <a:lnTo>
                  <a:pt x="366870" y="421276"/>
                </a:lnTo>
                <a:lnTo>
                  <a:pt x="87501" y="421276"/>
                </a:lnTo>
                <a:close/>
                <a:moveTo>
                  <a:pt x="87501" y="282968"/>
                </a:moveTo>
                <a:lnTo>
                  <a:pt x="366870" y="282968"/>
                </a:lnTo>
                <a:lnTo>
                  <a:pt x="366870" y="322626"/>
                </a:lnTo>
                <a:lnTo>
                  <a:pt x="87501" y="322626"/>
                </a:lnTo>
                <a:close/>
                <a:moveTo>
                  <a:pt x="87501" y="184317"/>
                </a:moveTo>
                <a:lnTo>
                  <a:pt x="366870" y="184317"/>
                </a:lnTo>
                <a:lnTo>
                  <a:pt x="366870" y="223904"/>
                </a:lnTo>
                <a:lnTo>
                  <a:pt x="87501" y="223904"/>
                </a:lnTo>
                <a:close/>
                <a:moveTo>
                  <a:pt x="39607" y="78473"/>
                </a:moveTo>
                <a:lnTo>
                  <a:pt x="39607" y="567086"/>
                </a:lnTo>
                <a:lnTo>
                  <a:pt x="414764" y="567086"/>
                </a:lnTo>
                <a:lnTo>
                  <a:pt x="414764" y="78473"/>
                </a:lnTo>
                <a:lnTo>
                  <a:pt x="386727" y="78473"/>
                </a:lnTo>
                <a:lnTo>
                  <a:pt x="386727" y="117310"/>
                </a:lnTo>
                <a:lnTo>
                  <a:pt x="347120" y="117310"/>
                </a:lnTo>
                <a:lnTo>
                  <a:pt x="347120" y="78473"/>
                </a:lnTo>
                <a:lnTo>
                  <a:pt x="293539" y="78473"/>
                </a:lnTo>
                <a:lnTo>
                  <a:pt x="293539" y="117310"/>
                </a:lnTo>
                <a:lnTo>
                  <a:pt x="253932" y="117310"/>
                </a:lnTo>
                <a:lnTo>
                  <a:pt x="253932" y="78473"/>
                </a:lnTo>
                <a:lnTo>
                  <a:pt x="200439" y="78473"/>
                </a:lnTo>
                <a:lnTo>
                  <a:pt x="200439" y="117310"/>
                </a:lnTo>
                <a:lnTo>
                  <a:pt x="160743" y="117310"/>
                </a:lnTo>
                <a:lnTo>
                  <a:pt x="160743" y="78473"/>
                </a:lnTo>
                <a:lnTo>
                  <a:pt x="107251" y="78473"/>
                </a:lnTo>
                <a:lnTo>
                  <a:pt x="107251" y="117310"/>
                </a:lnTo>
                <a:lnTo>
                  <a:pt x="67644" y="117310"/>
                </a:lnTo>
                <a:lnTo>
                  <a:pt x="67644" y="78473"/>
                </a:lnTo>
                <a:close/>
                <a:moveTo>
                  <a:pt x="67644" y="0"/>
                </a:moveTo>
                <a:lnTo>
                  <a:pt x="107251" y="0"/>
                </a:lnTo>
                <a:lnTo>
                  <a:pt x="107251" y="38925"/>
                </a:lnTo>
                <a:lnTo>
                  <a:pt x="160743" y="38925"/>
                </a:lnTo>
                <a:lnTo>
                  <a:pt x="160743" y="0"/>
                </a:lnTo>
                <a:lnTo>
                  <a:pt x="200439" y="0"/>
                </a:lnTo>
                <a:lnTo>
                  <a:pt x="200439" y="38925"/>
                </a:lnTo>
                <a:lnTo>
                  <a:pt x="253932" y="38925"/>
                </a:lnTo>
                <a:lnTo>
                  <a:pt x="253932" y="0"/>
                </a:lnTo>
                <a:lnTo>
                  <a:pt x="293539" y="0"/>
                </a:lnTo>
                <a:lnTo>
                  <a:pt x="293539" y="38925"/>
                </a:lnTo>
                <a:lnTo>
                  <a:pt x="347120" y="38925"/>
                </a:lnTo>
                <a:lnTo>
                  <a:pt x="347120" y="0"/>
                </a:lnTo>
                <a:lnTo>
                  <a:pt x="386727" y="0"/>
                </a:lnTo>
                <a:lnTo>
                  <a:pt x="386727" y="38925"/>
                </a:lnTo>
                <a:lnTo>
                  <a:pt x="454371" y="38925"/>
                </a:lnTo>
                <a:lnTo>
                  <a:pt x="454371" y="606722"/>
                </a:lnTo>
                <a:lnTo>
                  <a:pt x="0" y="606722"/>
                </a:lnTo>
                <a:lnTo>
                  <a:pt x="0" y="38925"/>
                </a:lnTo>
                <a:lnTo>
                  <a:pt x="67644" y="38925"/>
                </a:lnTo>
                <a:close/>
              </a:path>
            </a:pathLst>
          </a:custGeom>
          <a:solidFill>
            <a:srgbClr val="F2F2F2"/>
          </a:solidFill>
          <a:ln>
            <a:noFill/>
          </a:ln>
        </p:spPr>
      </p:sp>
      <p:sp>
        <p:nvSpPr>
          <p:cNvPr id="10" name="notepad_285389"/>
          <p:cNvSpPr>
            <a:spLocks noChangeAspect="1"/>
          </p:cNvSpPr>
          <p:nvPr/>
        </p:nvSpPr>
        <p:spPr bwMode="auto">
          <a:xfrm>
            <a:off x="8958016" y="2231156"/>
            <a:ext cx="371972" cy="496696"/>
          </a:xfrm>
          <a:custGeom>
            <a:avLst/>
            <a:gdLst>
              <a:gd name="connsiteX0" fmla="*/ 87501 w 454371"/>
              <a:gd name="connsiteY0" fmla="*/ 480480 h 606722"/>
              <a:gd name="connsiteX1" fmla="*/ 366870 w 454371"/>
              <a:gd name="connsiteY1" fmla="*/ 480480 h 606722"/>
              <a:gd name="connsiteX2" fmla="*/ 366870 w 454371"/>
              <a:gd name="connsiteY2" fmla="*/ 519997 h 606722"/>
              <a:gd name="connsiteX3" fmla="*/ 87501 w 454371"/>
              <a:gd name="connsiteY3" fmla="*/ 519997 h 606722"/>
              <a:gd name="connsiteX4" fmla="*/ 87501 w 454371"/>
              <a:gd name="connsiteY4" fmla="*/ 381689 h 606722"/>
              <a:gd name="connsiteX5" fmla="*/ 366870 w 454371"/>
              <a:gd name="connsiteY5" fmla="*/ 381689 h 606722"/>
              <a:gd name="connsiteX6" fmla="*/ 366870 w 454371"/>
              <a:gd name="connsiteY6" fmla="*/ 421276 h 606722"/>
              <a:gd name="connsiteX7" fmla="*/ 87501 w 454371"/>
              <a:gd name="connsiteY7" fmla="*/ 421276 h 606722"/>
              <a:gd name="connsiteX8" fmla="*/ 87501 w 454371"/>
              <a:gd name="connsiteY8" fmla="*/ 282968 h 606722"/>
              <a:gd name="connsiteX9" fmla="*/ 366870 w 454371"/>
              <a:gd name="connsiteY9" fmla="*/ 282968 h 606722"/>
              <a:gd name="connsiteX10" fmla="*/ 366870 w 454371"/>
              <a:gd name="connsiteY10" fmla="*/ 322626 h 606722"/>
              <a:gd name="connsiteX11" fmla="*/ 87501 w 454371"/>
              <a:gd name="connsiteY11" fmla="*/ 322626 h 606722"/>
              <a:gd name="connsiteX12" fmla="*/ 87501 w 454371"/>
              <a:gd name="connsiteY12" fmla="*/ 184317 h 606722"/>
              <a:gd name="connsiteX13" fmla="*/ 366870 w 454371"/>
              <a:gd name="connsiteY13" fmla="*/ 184317 h 606722"/>
              <a:gd name="connsiteX14" fmla="*/ 366870 w 454371"/>
              <a:gd name="connsiteY14" fmla="*/ 223904 h 606722"/>
              <a:gd name="connsiteX15" fmla="*/ 87501 w 454371"/>
              <a:gd name="connsiteY15" fmla="*/ 223904 h 606722"/>
              <a:gd name="connsiteX16" fmla="*/ 39607 w 454371"/>
              <a:gd name="connsiteY16" fmla="*/ 78473 h 606722"/>
              <a:gd name="connsiteX17" fmla="*/ 39607 w 454371"/>
              <a:gd name="connsiteY17" fmla="*/ 567086 h 606722"/>
              <a:gd name="connsiteX18" fmla="*/ 414764 w 454371"/>
              <a:gd name="connsiteY18" fmla="*/ 567086 h 606722"/>
              <a:gd name="connsiteX19" fmla="*/ 414764 w 454371"/>
              <a:gd name="connsiteY19" fmla="*/ 78473 h 606722"/>
              <a:gd name="connsiteX20" fmla="*/ 386727 w 454371"/>
              <a:gd name="connsiteY20" fmla="*/ 78473 h 606722"/>
              <a:gd name="connsiteX21" fmla="*/ 386727 w 454371"/>
              <a:gd name="connsiteY21" fmla="*/ 117310 h 606722"/>
              <a:gd name="connsiteX22" fmla="*/ 347120 w 454371"/>
              <a:gd name="connsiteY22" fmla="*/ 117310 h 606722"/>
              <a:gd name="connsiteX23" fmla="*/ 347120 w 454371"/>
              <a:gd name="connsiteY23" fmla="*/ 78473 h 606722"/>
              <a:gd name="connsiteX24" fmla="*/ 293539 w 454371"/>
              <a:gd name="connsiteY24" fmla="*/ 78473 h 606722"/>
              <a:gd name="connsiteX25" fmla="*/ 293539 w 454371"/>
              <a:gd name="connsiteY25" fmla="*/ 117310 h 606722"/>
              <a:gd name="connsiteX26" fmla="*/ 253932 w 454371"/>
              <a:gd name="connsiteY26" fmla="*/ 117310 h 606722"/>
              <a:gd name="connsiteX27" fmla="*/ 253932 w 454371"/>
              <a:gd name="connsiteY27" fmla="*/ 78473 h 606722"/>
              <a:gd name="connsiteX28" fmla="*/ 200439 w 454371"/>
              <a:gd name="connsiteY28" fmla="*/ 78473 h 606722"/>
              <a:gd name="connsiteX29" fmla="*/ 200439 w 454371"/>
              <a:gd name="connsiteY29" fmla="*/ 117310 h 606722"/>
              <a:gd name="connsiteX30" fmla="*/ 160743 w 454371"/>
              <a:gd name="connsiteY30" fmla="*/ 117310 h 606722"/>
              <a:gd name="connsiteX31" fmla="*/ 160743 w 454371"/>
              <a:gd name="connsiteY31" fmla="*/ 78473 h 606722"/>
              <a:gd name="connsiteX32" fmla="*/ 107251 w 454371"/>
              <a:gd name="connsiteY32" fmla="*/ 78473 h 606722"/>
              <a:gd name="connsiteX33" fmla="*/ 107251 w 454371"/>
              <a:gd name="connsiteY33" fmla="*/ 117310 h 606722"/>
              <a:gd name="connsiteX34" fmla="*/ 67644 w 454371"/>
              <a:gd name="connsiteY34" fmla="*/ 117310 h 606722"/>
              <a:gd name="connsiteX35" fmla="*/ 67644 w 454371"/>
              <a:gd name="connsiteY35" fmla="*/ 78473 h 606722"/>
              <a:gd name="connsiteX36" fmla="*/ 67644 w 454371"/>
              <a:gd name="connsiteY36" fmla="*/ 0 h 606722"/>
              <a:gd name="connsiteX37" fmla="*/ 107251 w 454371"/>
              <a:gd name="connsiteY37" fmla="*/ 0 h 606722"/>
              <a:gd name="connsiteX38" fmla="*/ 107251 w 454371"/>
              <a:gd name="connsiteY38" fmla="*/ 38925 h 606722"/>
              <a:gd name="connsiteX39" fmla="*/ 160743 w 454371"/>
              <a:gd name="connsiteY39" fmla="*/ 38925 h 606722"/>
              <a:gd name="connsiteX40" fmla="*/ 160743 w 454371"/>
              <a:gd name="connsiteY40" fmla="*/ 0 h 606722"/>
              <a:gd name="connsiteX41" fmla="*/ 200439 w 454371"/>
              <a:gd name="connsiteY41" fmla="*/ 0 h 606722"/>
              <a:gd name="connsiteX42" fmla="*/ 200439 w 454371"/>
              <a:gd name="connsiteY42" fmla="*/ 38925 h 606722"/>
              <a:gd name="connsiteX43" fmla="*/ 253932 w 454371"/>
              <a:gd name="connsiteY43" fmla="*/ 38925 h 606722"/>
              <a:gd name="connsiteX44" fmla="*/ 253932 w 454371"/>
              <a:gd name="connsiteY44" fmla="*/ 0 h 606722"/>
              <a:gd name="connsiteX45" fmla="*/ 293539 w 454371"/>
              <a:gd name="connsiteY45" fmla="*/ 0 h 606722"/>
              <a:gd name="connsiteX46" fmla="*/ 293539 w 454371"/>
              <a:gd name="connsiteY46" fmla="*/ 38925 h 606722"/>
              <a:gd name="connsiteX47" fmla="*/ 347120 w 454371"/>
              <a:gd name="connsiteY47" fmla="*/ 38925 h 606722"/>
              <a:gd name="connsiteX48" fmla="*/ 347120 w 454371"/>
              <a:gd name="connsiteY48" fmla="*/ 0 h 606722"/>
              <a:gd name="connsiteX49" fmla="*/ 386727 w 454371"/>
              <a:gd name="connsiteY49" fmla="*/ 0 h 606722"/>
              <a:gd name="connsiteX50" fmla="*/ 386727 w 454371"/>
              <a:gd name="connsiteY50" fmla="*/ 38925 h 606722"/>
              <a:gd name="connsiteX51" fmla="*/ 454371 w 454371"/>
              <a:gd name="connsiteY51" fmla="*/ 38925 h 606722"/>
              <a:gd name="connsiteX52" fmla="*/ 454371 w 454371"/>
              <a:gd name="connsiteY52" fmla="*/ 606722 h 606722"/>
              <a:gd name="connsiteX53" fmla="*/ 0 w 454371"/>
              <a:gd name="connsiteY53" fmla="*/ 606722 h 606722"/>
              <a:gd name="connsiteX54" fmla="*/ 0 w 454371"/>
              <a:gd name="connsiteY54" fmla="*/ 38925 h 606722"/>
              <a:gd name="connsiteX55" fmla="*/ 67644 w 454371"/>
              <a:gd name="connsiteY55" fmla="*/ 38925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4371" h="606722">
                <a:moveTo>
                  <a:pt x="87501" y="480480"/>
                </a:moveTo>
                <a:lnTo>
                  <a:pt x="366870" y="480480"/>
                </a:lnTo>
                <a:lnTo>
                  <a:pt x="366870" y="519997"/>
                </a:lnTo>
                <a:lnTo>
                  <a:pt x="87501" y="519997"/>
                </a:lnTo>
                <a:close/>
                <a:moveTo>
                  <a:pt x="87501" y="381689"/>
                </a:moveTo>
                <a:lnTo>
                  <a:pt x="366870" y="381689"/>
                </a:lnTo>
                <a:lnTo>
                  <a:pt x="366870" y="421276"/>
                </a:lnTo>
                <a:lnTo>
                  <a:pt x="87501" y="421276"/>
                </a:lnTo>
                <a:close/>
                <a:moveTo>
                  <a:pt x="87501" y="282968"/>
                </a:moveTo>
                <a:lnTo>
                  <a:pt x="366870" y="282968"/>
                </a:lnTo>
                <a:lnTo>
                  <a:pt x="366870" y="322626"/>
                </a:lnTo>
                <a:lnTo>
                  <a:pt x="87501" y="322626"/>
                </a:lnTo>
                <a:close/>
                <a:moveTo>
                  <a:pt x="87501" y="184317"/>
                </a:moveTo>
                <a:lnTo>
                  <a:pt x="366870" y="184317"/>
                </a:lnTo>
                <a:lnTo>
                  <a:pt x="366870" y="223904"/>
                </a:lnTo>
                <a:lnTo>
                  <a:pt x="87501" y="223904"/>
                </a:lnTo>
                <a:close/>
                <a:moveTo>
                  <a:pt x="39607" y="78473"/>
                </a:moveTo>
                <a:lnTo>
                  <a:pt x="39607" y="567086"/>
                </a:lnTo>
                <a:lnTo>
                  <a:pt x="414764" y="567086"/>
                </a:lnTo>
                <a:lnTo>
                  <a:pt x="414764" y="78473"/>
                </a:lnTo>
                <a:lnTo>
                  <a:pt x="386727" y="78473"/>
                </a:lnTo>
                <a:lnTo>
                  <a:pt x="386727" y="117310"/>
                </a:lnTo>
                <a:lnTo>
                  <a:pt x="347120" y="117310"/>
                </a:lnTo>
                <a:lnTo>
                  <a:pt x="347120" y="78473"/>
                </a:lnTo>
                <a:lnTo>
                  <a:pt x="293539" y="78473"/>
                </a:lnTo>
                <a:lnTo>
                  <a:pt x="293539" y="117310"/>
                </a:lnTo>
                <a:lnTo>
                  <a:pt x="253932" y="117310"/>
                </a:lnTo>
                <a:lnTo>
                  <a:pt x="253932" y="78473"/>
                </a:lnTo>
                <a:lnTo>
                  <a:pt x="200439" y="78473"/>
                </a:lnTo>
                <a:lnTo>
                  <a:pt x="200439" y="117310"/>
                </a:lnTo>
                <a:lnTo>
                  <a:pt x="160743" y="117310"/>
                </a:lnTo>
                <a:lnTo>
                  <a:pt x="160743" y="78473"/>
                </a:lnTo>
                <a:lnTo>
                  <a:pt x="107251" y="78473"/>
                </a:lnTo>
                <a:lnTo>
                  <a:pt x="107251" y="117310"/>
                </a:lnTo>
                <a:lnTo>
                  <a:pt x="67644" y="117310"/>
                </a:lnTo>
                <a:lnTo>
                  <a:pt x="67644" y="78473"/>
                </a:lnTo>
                <a:close/>
                <a:moveTo>
                  <a:pt x="67644" y="0"/>
                </a:moveTo>
                <a:lnTo>
                  <a:pt x="107251" y="0"/>
                </a:lnTo>
                <a:lnTo>
                  <a:pt x="107251" y="38925"/>
                </a:lnTo>
                <a:lnTo>
                  <a:pt x="160743" y="38925"/>
                </a:lnTo>
                <a:lnTo>
                  <a:pt x="160743" y="0"/>
                </a:lnTo>
                <a:lnTo>
                  <a:pt x="200439" y="0"/>
                </a:lnTo>
                <a:lnTo>
                  <a:pt x="200439" y="38925"/>
                </a:lnTo>
                <a:lnTo>
                  <a:pt x="253932" y="38925"/>
                </a:lnTo>
                <a:lnTo>
                  <a:pt x="253932" y="0"/>
                </a:lnTo>
                <a:lnTo>
                  <a:pt x="293539" y="0"/>
                </a:lnTo>
                <a:lnTo>
                  <a:pt x="293539" y="38925"/>
                </a:lnTo>
                <a:lnTo>
                  <a:pt x="347120" y="38925"/>
                </a:lnTo>
                <a:lnTo>
                  <a:pt x="347120" y="0"/>
                </a:lnTo>
                <a:lnTo>
                  <a:pt x="386727" y="0"/>
                </a:lnTo>
                <a:lnTo>
                  <a:pt x="386727" y="38925"/>
                </a:lnTo>
                <a:lnTo>
                  <a:pt x="454371" y="38925"/>
                </a:lnTo>
                <a:lnTo>
                  <a:pt x="454371" y="606722"/>
                </a:lnTo>
                <a:lnTo>
                  <a:pt x="0" y="606722"/>
                </a:lnTo>
                <a:lnTo>
                  <a:pt x="0" y="38925"/>
                </a:lnTo>
                <a:lnTo>
                  <a:pt x="67644" y="38925"/>
                </a:lnTo>
                <a:close/>
              </a:path>
            </a:pathLst>
          </a:custGeom>
          <a:solidFill>
            <a:srgbClr val="F2F2F2"/>
          </a:solidFill>
          <a:ln>
            <a:noFill/>
          </a:ln>
        </p:spPr>
      </p:sp>
      <p:sp>
        <p:nvSpPr>
          <p:cNvPr id="11" name="文本框 10"/>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3" name="直接连接符 1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282989" y="395363"/>
            <a:ext cx="1054098" cy="913864"/>
            <a:chOff x="1955773" y="1855794"/>
            <a:chExt cx="2930383" cy="2540535"/>
          </a:xfrm>
        </p:grpSpPr>
        <p:pic>
          <p:nvPicPr>
            <p:cNvPr id="15" name="图形 14"/>
            <p:cNvPicPr>
              <a:picLocks noChangeAspect="1"/>
            </p:cNvPicPr>
            <p:nvPr/>
          </p:nvPicPr>
          <p:blipFill>
            <a:blip r:embed="rId2">
              <a:extLst>
                <a:ext uri="{96DAC541-7B7A-43D3-8B79-37D633B846F1}">
                  <asvg:svgBlip xmlns:asvg="http://schemas.microsoft.com/office/drawing/2016/SVG/main" r:embed="rId3"/>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16" name="图形 15"/>
            <p:cNvPicPr>
              <a:picLocks noChangeAspect="1"/>
            </p:cNvPicPr>
            <p:nvPr/>
          </p:nvPicPr>
          <p:blipFill>
            <a:blip r:embed="rId2">
              <a:extLst>
                <a:ext uri="{96DAC541-7B7A-43D3-8B79-37D633B846F1}">
                  <asvg:svgBlip xmlns:asvg="http://schemas.microsoft.com/office/drawing/2016/SVG/main" r:embed="rId3"/>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282989" y="395363"/>
            <a:ext cx="1054098" cy="913864"/>
            <a:chOff x="1955773" y="1855794"/>
            <a:chExt cx="2930383" cy="2540535"/>
          </a:xfrm>
        </p:grpSpPr>
        <p:pic>
          <p:nvPicPr>
            <p:cNvPr id="6" name="图形 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grpSp>
        <p:nvGrpSpPr>
          <p:cNvPr id="9" name="组合 8"/>
          <p:cNvGrpSpPr/>
          <p:nvPr/>
        </p:nvGrpSpPr>
        <p:grpSpPr>
          <a:xfrm>
            <a:off x="717855" y="2347025"/>
            <a:ext cx="1039864" cy="1039864"/>
            <a:chOff x="1060755" y="1680275"/>
            <a:chExt cx="1039864" cy="1039864"/>
          </a:xfrm>
        </p:grpSpPr>
        <p:sp>
          <p:nvSpPr>
            <p:cNvPr id="10" name="椭圆 9"/>
            <p:cNvSpPr/>
            <p:nvPr/>
          </p:nvSpPr>
          <p:spPr>
            <a:xfrm>
              <a:off x="1060755"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history_157928"/>
            <p:cNvSpPr>
              <a:spLocks noChangeAspect="1"/>
            </p:cNvSpPr>
            <p:nvPr/>
          </p:nvSpPr>
          <p:spPr bwMode="auto">
            <a:xfrm>
              <a:off x="1269118" y="1876743"/>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grpSp>
      <p:grpSp>
        <p:nvGrpSpPr>
          <p:cNvPr id="12" name="组合 11"/>
          <p:cNvGrpSpPr/>
          <p:nvPr/>
        </p:nvGrpSpPr>
        <p:grpSpPr>
          <a:xfrm>
            <a:off x="6785781" y="4585279"/>
            <a:ext cx="1039864" cy="1039864"/>
            <a:chOff x="10064382" y="4794829"/>
            <a:chExt cx="1039864" cy="1039864"/>
          </a:xfrm>
        </p:grpSpPr>
        <p:sp>
          <p:nvSpPr>
            <p:cNvPr id="13" name="椭圆 12"/>
            <p:cNvSpPr/>
            <p:nvPr/>
          </p:nvSpPr>
          <p:spPr>
            <a:xfrm>
              <a:off x="10064382"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business-card_47912"/>
            <p:cNvSpPr>
              <a:spLocks noChangeAspect="1"/>
            </p:cNvSpPr>
            <p:nvPr/>
          </p:nvSpPr>
          <p:spPr bwMode="auto">
            <a:xfrm>
              <a:off x="10280507" y="4980597"/>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grpSp>
      <p:grpSp>
        <p:nvGrpSpPr>
          <p:cNvPr id="15" name="组合 14"/>
          <p:cNvGrpSpPr/>
          <p:nvPr/>
        </p:nvGrpSpPr>
        <p:grpSpPr>
          <a:xfrm>
            <a:off x="717855" y="4585279"/>
            <a:ext cx="1039864" cy="1039864"/>
            <a:chOff x="3920256" y="4794829"/>
            <a:chExt cx="1039864" cy="1039864"/>
          </a:xfrm>
        </p:grpSpPr>
        <p:sp>
          <p:nvSpPr>
            <p:cNvPr id="16" name="椭圆 15"/>
            <p:cNvSpPr/>
            <p:nvPr/>
          </p:nvSpPr>
          <p:spPr>
            <a:xfrm>
              <a:off x="3920256"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validate-search_64702"/>
            <p:cNvSpPr>
              <a:spLocks noChangeAspect="1"/>
            </p:cNvSpPr>
            <p:nvPr/>
          </p:nvSpPr>
          <p:spPr bwMode="auto">
            <a:xfrm>
              <a:off x="4113728" y="500158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a:noFill/>
            </a:ln>
          </p:spPr>
        </p:sp>
      </p:grpSp>
      <p:grpSp>
        <p:nvGrpSpPr>
          <p:cNvPr id="18" name="组合 17"/>
          <p:cNvGrpSpPr/>
          <p:nvPr/>
        </p:nvGrpSpPr>
        <p:grpSpPr>
          <a:xfrm>
            <a:off x="6785781" y="2347025"/>
            <a:ext cx="1039864" cy="1039864"/>
            <a:chOff x="7128681" y="1680275"/>
            <a:chExt cx="1039864" cy="1039864"/>
          </a:xfrm>
        </p:grpSpPr>
        <p:sp>
          <p:nvSpPr>
            <p:cNvPr id="19" name="椭圆 18"/>
            <p:cNvSpPr/>
            <p:nvPr/>
          </p:nvSpPr>
          <p:spPr>
            <a:xfrm>
              <a:off x="7128681"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strategical-planning_27141"/>
            <p:cNvSpPr>
              <a:spLocks noChangeAspect="1"/>
            </p:cNvSpPr>
            <p:nvPr/>
          </p:nvSpPr>
          <p:spPr bwMode="auto">
            <a:xfrm>
              <a:off x="7366383" y="1933464"/>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sp>
      </p:grpSp>
      <p:sp>
        <p:nvSpPr>
          <p:cNvPr id="27" name="文本框 26"/>
          <p:cNvSpPr txBox="1"/>
          <p:nvPr/>
        </p:nvSpPr>
        <p:spPr>
          <a:xfrm>
            <a:off x="1908028" y="2184014"/>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908028" y="4411996"/>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041770" y="2184014"/>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041770" y="4411996"/>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2022328" y="2724014"/>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022328" y="4961589"/>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57464" y="2724014"/>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157464" y="4961589"/>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862835" y="2762833"/>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041770" y="2762833"/>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862835" y="505923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041770" y="505923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6009" y="1736897"/>
            <a:ext cx="10819983" cy="4542785"/>
            <a:chOff x="1018516" y="1633426"/>
            <a:chExt cx="9864847" cy="4141770"/>
          </a:xfrm>
        </p:grpSpPr>
        <p:grpSp>
          <p:nvGrpSpPr>
            <p:cNvPr id="3" name="组合 2"/>
            <p:cNvGrpSpPr/>
            <p:nvPr/>
          </p:nvGrpSpPr>
          <p:grpSpPr>
            <a:xfrm>
              <a:off x="3658798" y="1633427"/>
              <a:ext cx="1944000" cy="4141769"/>
              <a:chOff x="3700329" y="1633427"/>
              <a:chExt cx="1944000" cy="4141769"/>
            </a:xfrm>
          </p:grpSpPr>
          <p:sp>
            <p:nvSpPr>
              <p:cNvPr id="13" name="任意多边形: 形状 12"/>
              <p:cNvSpPr/>
              <p:nvPr/>
            </p:nvSpPr>
            <p:spPr>
              <a:xfrm>
                <a:off x="3700329"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3814076" y="1749007"/>
                <a:ext cx="1716505" cy="1716505"/>
              </a:xfrm>
              <a:prstGeom prst="ellipse">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018516" y="1633426"/>
              <a:ext cx="1944000" cy="4141769"/>
              <a:chOff x="850231" y="1633427"/>
              <a:chExt cx="1944000" cy="4141769"/>
            </a:xfrm>
          </p:grpSpPr>
          <p:sp>
            <p:nvSpPr>
              <p:cNvPr id="11" name="任意多边形: 形状 10"/>
              <p:cNvSpPr/>
              <p:nvPr/>
            </p:nvSpPr>
            <p:spPr>
              <a:xfrm>
                <a:off x="850231"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963978" y="1749008"/>
                <a:ext cx="1716505" cy="171650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299080" y="1633427"/>
              <a:ext cx="1944000" cy="4141769"/>
              <a:chOff x="6550427" y="1633427"/>
              <a:chExt cx="1944000" cy="4141769"/>
            </a:xfrm>
          </p:grpSpPr>
          <p:sp>
            <p:nvSpPr>
              <p:cNvPr id="9" name="任意多边形: 形状 8"/>
              <p:cNvSpPr/>
              <p:nvPr/>
            </p:nvSpPr>
            <p:spPr>
              <a:xfrm>
                <a:off x="6550427"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6664174" y="1749006"/>
                <a:ext cx="1716505" cy="1716505"/>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8939363" y="1633426"/>
              <a:ext cx="1944000" cy="4141769"/>
              <a:chOff x="9400524" y="1633427"/>
              <a:chExt cx="1944000" cy="4141769"/>
            </a:xfrm>
          </p:grpSpPr>
          <p:sp>
            <p:nvSpPr>
              <p:cNvPr id="7" name="任意多边形: 形状 6"/>
              <p:cNvSpPr/>
              <p:nvPr/>
            </p:nvSpPr>
            <p:spPr>
              <a:xfrm>
                <a:off x="9400524"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9514271" y="1749008"/>
                <a:ext cx="1716505" cy="1716505"/>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15" name="文本框 14"/>
          <p:cNvSpPr txBox="1"/>
          <p:nvPr/>
        </p:nvSpPr>
        <p:spPr>
          <a:xfrm>
            <a:off x="891285"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46542"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666845"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561383"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58087"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554007"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449926"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308045"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282989" y="395363"/>
            <a:ext cx="1054098" cy="913864"/>
            <a:chOff x="1955773" y="1855794"/>
            <a:chExt cx="2930383" cy="2540535"/>
          </a:xfrm>
        </p:grpSpPr>
        <p:pic>
          <p:nvPicPr>
            <p:cNvPr id="27" name="图形 26"/>
            <p:cNvPicPr>
              <a:picLocks noChangeAspect="1"/>
            </p:cNvPicPr>
            <p:nvPr/>
          </p:nvPicPr>
          <p:blipFill>
            <a:blip r:embed="rId5">
              <a:extLst>
                <a:ext uri="{96DAC541-7B7A-43D3-8B79-37D633B846F1}">
                  <asvg:svgBlip xmlns:asvg="http://schemas.microsoft.com/office/drawing/2016/SVG/main" r:embed="rId6"/>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28" name="图形 27"/>
            <p:cNvPicPr>
              <a:picLocks noChangeAspect="1"/>
            </p:cNvPicPr>
            <p:nvPr/>
          </p:nvPicPr>
          <p:blipFill>
            <a:blip r:embed="rId5">
              <a:extLst>
                <a:ext uri="{96DAC541-7B7A-43D3-8B79-37D633B846F1}">
                  <asvg:svgBlip xmlns:asvg="http://schemas.microsoft.com/office/drawing/2016/SVG/main" r:embed="rId6"/>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4" y="2957866"/>
            <a:ext cx="560585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论文总结</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9307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第三部分：论文总结</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lvl="0" algn="ctr"/>
            <a:r>
              <a:rPr lang="en-US" altLang="zh-CN" sz="1400" dirty="0">
                <a:solidFill>
                  <a:prstClr val="black"/>
                </a:solidFill>
                <a:latin typeface="微软雅黑" panose="020B0503020204020204" pitchFamily="34" charset="-122"/>
                <a:ea typeface="微软雅黑" panose="020B0503020204020204" pitchFamily="34" charset="-122"/>
              </a:rPr>
              <a:t>Conclusion of thesis</a:t>
            </a:r>
            <a:endParaRPr lang="en-US" altLang="zh-CN" sz="1400" dirty="0">
              <a:solidFill>
                <a:prstClr val="black"/>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282989" y="395363"/>
            <a:ext cx="1054098" cy="913864"/>
            <a:chOff x="1955773" y="1855794"/>
            <a:chExt cx="2930383" cy="2540535"/>
          </a:xfrm>
        </p:grpSpPr>
        <p:pic>
          <p:nvPicPr>
            <p:cNvPr id="6" name="图形 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grpSp>
        <p:nvGrpSpPr>
          <p:cNvPr id="13" name="组合 12"/>
          <p:cNvGrpSpPr/>
          <p:nvPr/>
        </p:nvGrpSpPr>
        <p:grpSpPr>
          <a:xfrm>
            <a:off x="2079709" y="1233312"/>
            <a:ext cx="8032583" cy="5100387"/>
            <a:chOff x="2110539" y="2003328"/>
            <a:chExt cx="6808872" cy="5100387"/>
          </a:xfrm>
          <a:solidFill>
            <a:srgbClr val="004578"/>
          </a:solidFill>
        </p:grpSpPr>
        <p:sp>
          <p:nvSpPr>
            <p:cNvPr id="10" name="箭头: 上 9"/>
            <p:cNvSpPr/>
            <p:nvPr/>
          </p:nvSpPr>
          <p:spPr>
            <a:xfrm>
              <a:off x="2110539" y="2003328"/>
              <a:ext cx="3404436" cy="3674715"/>
            </a:xfrm>
            <a:prstGeom prst="upArrow">
              <a:avLst>
                <a:gd name="adj1" fmla="val 50000"/>
                <a:gd name="adj2" fmla="val 42225"/>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2" name="箭头: 上 11"/>
            <p:cNvSpPr/>
            <p:nvPr/>
          </p:nvSpPr>
          <p:spPr>
            <a:xfrm flipV="1">
              <a:off x="5514975" y="3429000"/>
              <a:ext cx="3404436" cy="3674715"/>
            </a:xfrm>
            <a:prstGeom prst="upArrow">
              <a:avLst>
                <a:gd name="adj1" fmla="val 50000"/>
                <a:gd name="adj2" fmla="val 42225"/>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grpSp>
      <p:sp>
        <p:nvSpPr>
          <p:cNvPr id="14" name="文本框 13"/>
          <p:cNvSpPr txBox="1"/>
          <p:nvPr/>
        </p:nvSpPr>
        <p:spPr>
          <a:xfrm>
            <a:off x="3219840" y="2133151"/>
            <a:ext cx="177110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创新之处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02300" y="2847402"/>
            <a:ext cx="1771110" cy="1661609"/>
          </a:xfrm>
          <a:prstGeom prst="rect">
            <a:avLst/>
          </a:prstGeom>
          <a:noFill/>
        </p:spPr>
        <p:txBody>
          <a:bodyPr wrap="square" rtlCol="0">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单击此处添加文本单击此处添加文本单击此处添加文单击此处添加文本单击此处</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236132" y="5052814"/>
            <a:ext cx="177110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不足之处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236132" y="3055948"/>
            <a:ext cx="1771110" cy="1661609"/>
          </a:xfrm>
          <a:prstGeom prst="rect">
            <a:avLst/>
          </a:prstGeom>
          <a:noFill/>
        </p:spPr>
        <p:txBody>
          <a:bodyPr wrap="square" rtlCol="0">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单击此处添加文本单击此处添加文本单击此处添加文单击此处添加文本单击此处</a:t>
            </a:r>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3824790" y="2675026"/>
            <a:ext cx="5036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52298" y="4920912"/>
            <a:ext cx="5036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46295" y="2135390"/>
            <a:ext cx="1299410" cy="523220"/>
          </a:xfrm>
          <a:prstGeom prst="rect">
            <a:avLst/>
          </a:prstGeom>
          <a:noFill/>
        </p:spPr>
        <p:txBody>
          <a:bodyPr wrap="square" rtlCol="0">
            <a:spAutoFit/>
          </a:bodyPr>
          <a:lstStyle/>
          <a:p>
            <a:pPr algn="ctr"/>
            <a:r>
              <a:rPr lang="zh-CN" altLang="en-US" sz="2800" dirty="0">
                <a:latin typeface="方正苏新诗柳楷简体" panose="02000000000000000000" pitchFamily="2" charset="-122"/>
                <a:ea typeface="方正苏新诗柳楷简体" panose="02000000000000000000" pitchFamily="2" charset="-122"/>
              </a:rPr>
              <a:t>致谢</a:t>
            </a:r>
            <a:endParaRPr lang="zh-CN" altLang="en-US" sz="2800" dirty="0">
              <a:latin typeface="方正苏新诗柳楷简体" panose="02000000000000000000" pitchFamily="2" charset="-122"/>
              <a:ea typeface="方正苏新诗柳楷简体" panose="02000000000000000000" pitchFamily="2" charset="-122"/>
            </a:endParaRPr>
          </a:p>
        </p:txBody>
      </p:sp>
      <p:sp>
        <p:nvSpPr>
          <p:cNvPr id="7" name="文本框 6"/>
          <p:cNvSpPr txBox="1"/>
          <p:nvPr/>
        </p:nvSpPr>
        <p:spPr>
          <a:xfrm>
            <a:off x="2318084" y="2712443"/>
            <a:ext cx="7555831" cy="2854115"/>
          </a:xfrm>
          <a:prstGeom prst="rect">
            <a:avLst/>
          </a:prstGeom>
          <a:noFill/>
        </p:spPr>
        <p:txBody>
          <a:bodyPr wrap="square" rtlCol="0">
            <a:spAutoFit/>
          </a:bodyPr>
          <a:lstStyle/>
          <a:p>
            <a:pPr indent="720090">
              <a:lnSpc>
                <a:spcPct val="130000"/>
              </a:lnSpc>
            </a:pPr>
            <a:r>
              <a:rPr lang="zh-CN" altLang="en-US" sz="2000" dirty="0">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单击此处添加文本单击此处添加文本单击此处添加文本单击此处添加文本单击此处添加文本添加文本单击此处添加文本单击此处添加文本单击此处添加文本</a:t>
            </a:r>
            <a:endParaRPr lang="en-US" altLang="zh-CN" sz="2000" dirty="0">
              <a:latin typeface="微软雅黑" panose="020B0503020204020204" pitchFamily="34" charset="-122"/>
              <a:ea typeface="微软雅黑" panose="020B0503020204020204" pitchFamily="34" charset="-122"/>
            </a:endParaRPr>
          </a:p>
          <a:p>
            <a:pPr indent="720090">
              <a:lnSpc>
                <a:spcPct val="130000"/>
              </a:lnSpc>
            </a:pPr>
            <a:r>
              <a:rPr lang="zh-CN" altLang="en-US" sz="2000" dirty="0">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2000" dirty="0">
              <a:latin typeface="微软雅黑" panose="020B0503020204020204" pitchFamily="34" charset="-122"/>
              <a:ea typeface="微软雅黑" panose="020B0503020204020204" pitchFamily="34" charset="-122"/>
            </a:endParaRPr>
          </a:p>
        </p:txBody>
      </p:sp>
      <p:sp>
        <p:nvSpPr>
          <p:cNvPr id="10" name="矩形: 圆角 9"/>
          <p:cNvSpPr/>
          <p:nvPr/>
        </p:nvSpPr>
        <p:spPr>
          <a:xfrm>
            <a:off x="1828514" y="1874134"/>
            <a:ext cx="8534972" cy="4005872"/>
          </a:xfrm>
          <a:prstGeom prst="roundRect">
            <a:avLst/>
          </a:prstGeom>
          <a:noFill/>
          <a:ln w="25400">
            <a:solidFill>
              <a:srgbClr val="0045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第三部分：论文总结</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2928621" y="843149"/>
            <a:ext cx="6334758" cy="307777"/>
          </a:xfrm>
          <a:prstGeom prst="rect">
            <a:avLst/>
          </a:prstGeom>
          <a:noFill/>
        </p:spPr>
        <p:txBody>
          <a:bodyPr wrap="square" rtlCol="0">
            <a:spAutoFit/>
          </a:bodyPr>
          <a:lstStyle/>
          <a:p>
            <a:pPr lvl="0" algn="ctr"/>
            <a:r>
              <a:rPr lang="en-US" altLang="zh-CN" sz="1400" dirty="0">
                <a:solidFill>
                  <a:prstClr val="black"/>
                </a:solidFill>
                <a:latin typeface="微软雅黑" panose="020B0503020204020204" pitchFamily="34" charset="-122"/>
                <a:ea typeface="微软雅黑" panose="020B0503020204020204" pitchFamily="34" charset="-122"/>
              </a:rPr>
              <a:t>Conclusion of thesis</a:t>
            </a:r>
            <a:endParaRPr lang="en-US" altLang="zh-CN" sz="1400" dirty="0">
              <a:solidFill>
                <a:prstClr val="black"/>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282989" y="395363"/>
            <a:ext cx="1054098" cy="913864"/>
            <a:chOff x="1955773" y="1855794"/>
            <a:chExt cx="2930383" cy="2540535"/>
          </a:xfrm>
        </p:grpSpPr>
        <p:pic>
          <p:nvPicPr>
            <p:cNvPr id="15" name="图形 14"/>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16" name="图形 15"/>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17" name="椭圆 16"/>
          <p:cNvSpPr/>
          <p:nvPr/>
        </p:nvSpPr>
        <p:spPr>
          <a:xfrm>
            <a:off x="1263358" y="1908405"/>
            <a:ext cx="457196" cy="457196"/>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8" name="椭圆 17"/>
          <p:cNvSpPr/>
          <p:nvPr/>
        </p:nvSpPr>
        <p:spPr>
          <a:xfrm>
            <a:off x="1579722" y="1436994"/>
            <a:ext cx="281664" cy="2816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9" name="椭圆 18"/>
          <p:cNvSpPr/>
          <p:nvPr/>
        </p:nvSpPr>
        <p:spPr>
          <a:xfrm>
            <a:off x="2177253" y="1493385"/>
            <a:ext cx="168882" cy="168882"/>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0" name="椭圆 19"/>
          <p:cNvSpPr/>
          <p:nvPr/>
        </p:nvSpPr>
        <p:spPr>
          <a:xfrm>
            <a:off x="9416719" y="6047853"/>
            <a:ext cx="457196" cy="457196"/>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1" name="椭圆 20"/>
          <p:cNvSpPr/>
          <p:nvPr/>
        </p:nvSpPr>
        <p:spPr>
          <a:xfrm>
            <a:off x="10189782" y="5908004"/>
            <a:ext cx="281664" cy="2816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2" name="椭圆 21"/>
          <p:cNvSpPr/>
          <p:nvPr/>
        </p:nvSpPr>
        <p:spPr>
          <a:xfrm>
            <a:off x="10471446" y="5492984"/>
            <a:ext cx="168882" cy="168882"/>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F0502020204030204"/>
              <a:ea typeface="等线"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2989" y="395363"/>
            <a:ext cx="1054098" cy="913864"/>
            <a:chOff x="1955773" y="1855794"/>
            <a:chExt cx="2930383" cy="2540535"/>
          </a:xfrm>
        </p:grpSpPr>
        <p:pic>
          <p:nvPicPr>
            <p:cNvPr id="2" name="图形 1"/>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3" name="图形 2"/>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5" name="矩形 4"/>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p:cNvGrpSpPr/>
          <p:nvPr/>
        </p:nvGrpSpPr>
        <p:grpSpPr>
          <a:xfrm>
            <a:off x="774703" y="2338925"/>
            <a:ext cx="2305382" cy="1565957"/>
            <a:chOff x="758661" y="1328277"/>
            <a:chExt cx="2305382" cy="1565957"/>
          </a:xfrm>
        </p:grpSpPr>
        <p:sp>
          <p:nvSpPr>
            <p:cNvPr id="6" name="文本框 5"/>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748470" y="1292459"/>
            <a:ext cx="463473" cy="4536854"/>
            <a:chOff x="5855368" y="980316"/>
            <a:chExt cx="463473" cy="4536854"/>
          </a:xfrm>
          <a:solidFill>
            <a:srgbClr val="004578"/>
          </a:solidFill>
          <a:effectLst>
            <a:outerShdw blurRad="50800" dist="38100" dir="2700000" algn="tl" rotWithShape="0">
              <a:prstClr val="black">
                <a:alpha val="40000"/>
              </a:prstClr>
            </a:outerShdw>
          </a:effectLst>
        </p:grpSpPr>
        <p:sp>
          <p:nvSpPr>
            <p:cNvPr id="13" name="椭圆 12"/>
            <p:cNvSpPr/>
            <p:nvPr/>
          </p:nvSpPr>
          <p:spPr>
            <a:xfrm>
              <a:off x="5855368" y="98031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5855368" y="224583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5855368" y="351135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5855368" y="5053697"/>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0" name="组合 29"/>
          <p:cNvGrpSpPr/>
          <p:nvPr/>
        </p:nvGrpSpPr>
        <p:grpSpPr>
          <a:xfrm>
            <a:off x="5347307" y="1212987"/>
            <a:ext cx="6844693" cy="4784950"/>
            <a:chOff x="6454205" y="974005"/>
            <a:chExt cx="6844693" cy="4784950"/>
          </a:xfrm>
        </p:grpSpPr>
        <p:grpSp>
          <p:nvGrpSpPr>
            <p:cNvPr id="28" name="组合 27"/>
            <p:cNvGrpSpPr/>
            <p:nvPr/>
          </p:nvGrpSpPr>
          <p:grpSpPr>
            <a:xfrm>
              <a:off x="6506600" y="3492159"/>
              <a:ext cx="6792298" cy="725773"/>
              <a:chOff x="6506600" y="3898574"/>
              <a:chExt cx="6792298" cy="725773"/>
            </a:xfrm>
          </p:grpSpPr>
          <p:sp>
            <p:nvSpPr>
              <p:cNvPr id="20" name="文本框 19"/>
              <p:cNvSpPr txBox="1"/>
              <p:nvPr/>
            </p:nvSpPr>
            <p:spPr>
              <a:xfrm>
                <a:off x="6506600" y="3898574"/>
                <a:ext cx="3407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研究成果展示及其应用</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6506600" y="4255015"/>
                <a:ext cx="6792298"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6476500" y="974005"/>
              <a:ext cx="6368584" cy="704344"/>
              <a:chOff x="6476500" y="974005"/>
              <a:chExt cx="6368584" cy="704344"/>
            </a:xfrm>
          </p:grpSpPr>
          <p:sp>
            <p:nvSpPr>
              <p:cNvPr id="18" name="文本框 17"/>
              <p:cNvSpPr txBox="1"/>
              <p:nvPr/>
            </p:nvSpPr>
            <p:spPr>
              <a:xfrm>
                <a:off x="6476500" y="974005"/>
                <a:ext cx="2893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选题的背景与意义</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6510326" y="1309017"/>
                <a:ext cx="6334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The background and significance of the topic selection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p:nvGrpSpPr>
          <p:grpSpPr>
            <a:xfrm>
              <a:off x="6454205" y="5053681"/>
              <a:ext cx="5078890" cy="705274"/>
              <a:chOff x="6454205" y="5278269"/>
              <a:chExt cx="5078890" cy="705274"/>
            </a:xfrm>
          </p:grpSpPr>
          <p:sp>
            <p:nvSpPr>
              <p:cNvPr id="21" name="文本框 20"/>
              <p:cNvSpPr txBox="1"/>
              <p:nvPr/>
            </p:nvSpPr>
            <p:spPr>
              <a:xfrm>
                <a:off x="6476500" y="5278269"/>
                <a:ext cx="14802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论文总结</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6454205" y="5614211"/>
                <a:ext cx="5078890"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Conclusion of thesis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26"/>
            <p:cNvGrpSpPr/>
            <p:nvPr/>
          </p:nvGrpSpPr>
          <p:grpSpPr>
            <a:xfrm>
              <a:off x="6476500" y="2237100"/>
              <a:ext cx="5078890" cy="696308"/>
              <a:chOff x="6476500" y="2398601"/>
              <a:chExt cx="5078890" cy="696308"/>
            </a:xfrm>
          </p:grpSpPr>
          <p:sp>
            <p:nvSpPr>
              <p:cNvPr id="19" name="文本框 18"/>
              <p:cNvSpPr txBox="1"/>
              <p:nvPr/>
            </p:nvSpPr>
            <p:spPr>
              <a:xfrm>
                <a:off x="6476500" y="2398601"/>
                <a:ext cx="26520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研究方法及过程</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6476500" y="2725577"/>
                <a:ext cx="5078890"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5322116" y="979585"/>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cxnSp>
        <p:nvCxnSpPr>
          <p:cNvPr id="12" name="直接连接符 11"/>
          <p:cNvCxnSpPr/>
          <p:nvPr/>
        </p:nvCxnSpPr>
        <p:spPr>
          <a:xfrm>
            <a:off x="3043238" y="2754004"/>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28949" y="2862616"/>
            <a:ext cx="611981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感谢各位专家批评指正</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3043238" y="4171378"/>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028949" y="3655276"/>
            <a:ext cx="611981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476250" y="5986596"/>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1000" y="6062796"/>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2018-7-20</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1203390" y="5981825"/>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3320" y="6062796"/>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填写你的课题名称</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601746" y="4328315"/>
            <a:ext cx="6988508" cy="73109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 and of their shadows deep; How many loved your moments of glad grace, And loved your beauty with love false or true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4" y="2957866"/>
            <a:ext cx="560585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选题的背景与意义</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9307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2" y="1562140"/>
            <a:ext cx="6095998" cy="3375292"/>
          </a:xfrm>
          <a:prstGeom prst="rect">
            <a:avLst/>
          </a:prstGeom>
        </p:spPr>
      </p:pic>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第一部分：选题的背景与意义</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4"/>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282989" y="395363"/>
            <a:ext cx="1054098" cy="913864"/>
            <a:chOff x="1955773" y="1855794"/>
            <a:chExt cx="2930383" cy="2540535"/>
          </a:xfrm>
        </p:grpSpPr>
        <p:pic>
          <p:nvPicPr>
            <p:cNvPr id="10" name="图形 9"/>
            <p:cNvPicPr>
              <a:picLocks noChangeAspect="1"/>
            </p:cNvPicPr>
            <p:nvPr/>
          </p:nvPicPr>
          <p:blipFill>
            <a:blip r:embed="rId2">
              <a:extLst>
                <a:ext uri="{96DAC541-7B7A-43D3-8B79-37D633B846F1}">
                  <asvg:svgBlip xmlns:asvg="http://schemas.microsoft.com/office/drawing/2016/SVG/main" r:embed="rId3"/>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11" name="图形 10"/>
            <p:cNvPicPr>
              <a:picLocks noChangeAspect="1"/>
            </p:cNvPicPr>
            <p:nvPr/>
          </p:nvPicPr>
          <p:blipFill>
            <a:blip r:embed="rId2">
              <a:extLst>
                <a:ext uri="{96DAC541-7B7A-43D3-8B79-37D633B846F1}">
                  <asvg:svgBlip xmlns:asvg="http://schemas.microsoft.com/office/drawing/2016/SVG/main" r:embed="rId3"/>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12" name="矩形 11"/>
          <p:cNvSpPr/>
          <p:nvPr/>
        </p:nvSpPr>
        <p:spPr>
          <a:xfrm>
            <a:off x="1" y="1562139"/>
            <a:ext cx="6096000" cy="337529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p:cNvSpPr txBox="1"/>
          <p:nvPr/>
        </p:nvSpPr>
        <p:spPr>
          <a:xfrm>
            <a:off x="476250" y="1943100"/>
            <a:ext cx="377190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选题的背景</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476250" y="2598568"/>
            <a:ext cx="5219700" cy="205389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秦淮河里的船，比北京万甡园，颐和园的船好，比西湖的船好，比扬州瘦西湖的船也好。这几处的船不是觉着笨，就是觉着简陋、局促；都不能引起乘客们的情韵，如秦淮河的船一样。就是觉着简陋、局促。</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p:cNvCxnSpPr/>
          <p:nvPr/>
        </p:nvCxnSpPr>
        <p:spPr>
          <a:xfrm>
            <a:off x="609600" y="2514600"/>
            <a:ext cx="83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57200" y="5520883"/>
            <a:ext cx="683296" cy="683296"/>
            <a:chOff x="1733549" y="5578032"/>
            <a:chExt cx="835697" cy="835697"/>
          </a:xfrm>
        </p:grpSpPr>
        <p:sp>
          <p:nvSpPr>
            <p:cNvPr id="20" name="椭圆 19"/>
            <p:cNvSpPr/>
            <p:nvPr/>
          </p:nvSpPr>
          <p:spPr>
            <a:xfrm>
              <a:off x="1733549" y="5578032"/>
              <a:ext cx="835697" cy="835697"/>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magnifying-glass_46389"/>
            <p:cNvSpPr>
              <a:spLocks noChangeAspect="1"/>
            </p:cNvSpPr>
            <p:nvPr/>
          </p:nvSpPr>
          <p:spPr bwMode="auto">
            <a:xfrm>
              <a:off x="1938987" y="5785200"/>
              <a:ext cx="438459" cy="437850"/>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sp>
      </p:grpSp>
      <p:grpSp>
        <p:nvGrpSpPr>
          <p:cNvPr id="26" name="组合 25"/>
          <p:cNvGrpSpPr/>
          <p:nvPr/>
        </p:nvGrpSpPr>
        <p:grpSpPr>
          <a:xfrm>
            <a:off x="6212804" y="5520883"/>
            <a:ext cx="683296" cy="683296"/>
            <a:chOff x="5260303" y="5578032"/>
            <a:chExt cx="835697" cy="835697"/>
          </a:xfrm>
        </p:grpSpPr>
        <p:sp>
          <p:nvSpPr>
            <p:cNvPr id="23" name="椭圆 22"/>
            <p:cNvSpPr/>
            <p:nvPr/>
          </p:nvSpPr>
          <p:spPr>
            <a:xfrm>
              <a:off x="5260303" y="5578032"/>
              <a:ext cx="835697" cy="835697"/>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book_67933"/>
            <p:cNvSpPr>
              <a:spLocks noChangeAspect="1"/>
            </p:cNvSpPr>
            <p:nvPr/>
          </p:nvSpPr>
          <p:spPr bwMode="auto">
            <a:xfrm>
              <a:off x="5521244" y="5783505"/>
              <a:ext cx="341216" cy="438460"/>
            </a:xfrm>
            <a:custGeom>
              <a:avLst/>
              <a:gdLst>
                <a:gd name="T0" fmla="*/ 3038 w 3734"/>
                <a:gd name="T1" fmla="*/ 759 h 4806"/>
                <a:gd name="T2" fmla="*/ 612 w 3734"/>
                <a:gd name="T3" fmla="*/ 759 h 4806"/>
                <a:gd name="T4" fmla="*/ 464 w 3734"/>
                <a:gd name="T5" fmla="*/ 612 h 4806"/>
                <a:gd name="T6" fmla="*/ 612 w 3734"/>
                <a:gd name="T7" fmla="*/ 464 h 4806"/>
                <a:gd name="T8" fmla="*/ 3258 w 3734"/>
                <a:gd name="T9" fmla="*/ 464 h 4806"/>
                <a:gd name="T10" fmla="*/ 3490 w 3734"/>
                <a:gd name="T11" fmla="*/ 232 h 4806"/>
                <a:gd name="T12" fmla="*/ 3258 w 3734"/>
                <a:gd name="T13" fmla="*/ 0 h 4806"/>
                <a:gd name="T14" fmla="*/ 612 w 3734"/>
                <a:gd name="T15" fmla="*/ 0 h 4806"/>
                <a:gd name="T16" fmla="*/ 0 w 3734"/>
                <a:gd name="T17" fmla="*/ 612 h 4806"/>
                <a:gd name="T18" fmla="*/ 0 w 3734"/>
                <a:gd name="T19" fmla="*/ 4110 h 4806"/>
                <a:gd name="T20" fmla="*/ 696 w 3734"/>
                <a:gd name="T21" fmla="*/ 4806 h 4806"/>
                <a:gd name="T22" fmla="*/ 3038 w 3734"/>
                <a:gd name="T23" fmla="*/ 4806 h 4806"/>
                <a:gd name="T24" fmla="*/ 3734 w 3734"/>
                <a:gd name="T25" fmla="*/ 4110 h 4806"/>
                <a:gd name="T26" fmla="*/ 3734 w 3734"/>
                <a:gd name="T27" fmla="*/ 1455 h 4806"/>
                <a:gd name="T28" fmla="*/ 3038 w 3734"/>
                <a:gd name="T29" fmla="*/ 759 h 4806"/>
                <a:gd name="T30" fmla="*/ 997 w 3734"/>
                <a:gd name="T31" fmla="*/ 3900 h 4806"/>
                <a:gd name="T32" fmla="*/ 812 w 3734"/>
                <a:gd name="T33" fmla="*/ 4085 h 4806"/>
                <a:gd name="T34" fmla="*/ 626 w 3734"/>
                <a:gd name="T35" fmla="*/ 3900 h 4806"/>
                <a:gd name="T36" fmla="*/ 626 w 3734"/>
                <a:gd name="T37" fmla="*/ 1486 h 4806"/>
                <a:gd name="T38" fmla="*/ 812 w 3734"/>
                <a:gd name="T39" fmla="*/ 1300 h 4806"/>
                <a:gd name="T40" fmla="*/ 997 w 3734"/>
                <a:gd name="T41" fmla="*/ 1486 h 4806"/>
                <a:gd name="T42" fmla="*/ 997 w 3734"/>
                <a:gd name="T43" fmla="*/ 3900 h 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34" h="4806">
                  <a:moveTo>
                    <a:pt x="3038" y="759"/>
                  </a:moveTo>
                  <a:lnTo>
                    <a:pt x="612" y="759"/>
                  </a:lnTo>
                  <a:cubicBezTo>
                    <a:pt x="530" y="759"/>
                    <a:pt x="464" y="693"/>
                    <a:pt x="464" y="612"/>
                  </a:cubicBezTo>
                  <a:cubicBezTo>
                    <a:pt x="464" y="530"/>
                    <a:pt x="530" y="464"/>
                    <a:pt x="612" y="464"/>
                  </a:cubicBezTo>
                  <a:lnTo>
                    <a:pt x="3258" y="464"/>
                  </a:lnTo>
                  <a:cubicBezTo>
                    <a:pt x="3386" y="464"/>
                    <a:pt x="3490" y="360"/>
                    <a:pt x="3490" y="232"/>
                  </a:cubicBezTo>
                  <a:cubicBezTo>
                    <a:pt x="3490" y="104"/>
                    <a:pt x="3386" y="0"/>
                    <a:pt x="3258" y="0"/>
                  </a:cubicBezTo>
                  <a:lnTo>
                    <a:pt x="612" y="0"/>
                  </a:lnTo>
                  <a:cubicBezTo>
                    <a:pt x="275" y="0"/>
                    <a:pt x="0" y="274"/>
                    <a:pt x="0" y="612"/>
                  </a:cubicBezTo>
                  <a:lnTo>
                    <a:pt x="0" y="4110"/>
                  </a:lnTo>
                  <a:cubicBezTo>
                    <a:pt x="0" y="4494"/>
                    <a:pt x="312" y="4806"/>
                    <a:pt x="696" y="4806"/>
                  </a:cubicBezTo>
                  <a:lnTo>
                    <a:pt x="3038" y="4806"/>
                  </a:lnTo>
                  <a:cubicBezTo>
                    <a:pt x="3422" y="4806"/>
                    <a:pt x="3734" y="4494"/>
                    <a:pt x="3734" y="4110"/>
                  </a:cubicBezTo>
                  <a:lnTo>
                    <a:pt x="3734" y="1455"/>
                  </a:lnTo>
                  <a:cubicBezTo>
                    <a:pt x="3734" y="1072"/>
                    <a:pt x="3422" y="759"/>
                    <a:pt x="3038" y="759"/>
                  </a:cubicBezTo>
                  <a:close/>
                  <a:moveTo>
                    <a:pt x="997" y="3900"/>
                  </a:moveTo>
                  <a:cubicBezTo>
                    <a:pt x="997" y="4002"/>
                    <a:pt x="914" y="4085"/>
                    <a:pt x="812" y="4085"/>
                  </a:cubicBezTo>
                  <a:cubicBezTo>
                    <a:pt x="709" y="4085"/>
                    <a:pt x="626" y="4002"/>
                    <a:pt x="626" y="3900"/>
                  </a:cubicBezTo>
                  <a:lnTo>
                    <a:pt x="626" y="1486"/>
                  </a:lnTo>
                  <a:cubicBezTo>
                    <a:pt x="626" y="1383"/>
                    <a:pt x="709" y="1300"/>
                    <a:pt x="812" y="1300"/>
                  </a:cubicBezTo>
                  <a:cubicBezTo>
                    <a:pt x="914" y="1300"/>
                    <a:pt x="997" y="1383"/>
                    <a:pt x="997" y="1486"/>
                  </a:cubicBezTo>
                  <a:lnTo>
                    <a:pt x="997" y="3900"/>
                  </a:lnTo>
                  <a:close/>
                </a:path>
              </a:pathLst>
            </a:custGeom>
            <a:solidFill>
              <a:schemeClr val="bg1"/>
            </a:solidFill>
            <a:ln>
              <a:noFill/>
            </a:ln>
          </p:spPr>
        </p:sp>
      </p:grpSp>
      <p:sp>
        <p:nvSpPr>
          <p:cNvPr id="27" name="文本框 26"/>
          <p:cNvSpPr txBox="1"/>
          <p:nvPr/>
        </p:nvSpPr>
        <p:spPr>
          <a:xfrm>
            <a:off x="1308470" y="5385300"/>
            <a:ext cx="37719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选题的背景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1333500" y="5760808"/>
            <a:ext cx="3746870" cy="62927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秦淮河里的船，比北京万甡园，颐和园的船好，比西湖的船好，比扬州瘦西湖的船也好。</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9" name="文本框 28"/>
          <p:cNvSpPr txBox="1"/>
          <p:nvPr/>
        </p:nvSpPr>
        <p:spPr>
          <a:xfrm>
            <a:off x="7084425" y="5385300"/>
            <a:ext cx="37719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选题的背景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7109455" y="5760808"/>
            <a:ext cx="3746870" cy="62927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秦淮河里的船，比北京万甡园，颐和园的船好，比西湖的船好，比扬州瘦西湖的船也好。</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第一部分：选题的背景与意义</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282989" y="395363"/>
            <a:ext cx="1054098" cy="913864"/>
            <a:chOff x="1955773" y="1855794"/>
            <a:chExt cx="2930383" cy="2540535"/>
          </a:xfrm>
        </p:grpSpPr>
        <p:pic>
          <p:nvPicPr>
            <p:cNvPr id="6" name="图形 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grpSp>
        <p:nvGrpSpPr>
          <p:cNvPr id="19" name="组合 18"/>
          <p:cNvGrpSpPr/>
          <p:nvPr/>
        </p:nvGrpSpPr>
        <p:grpSpPr>
          <a:xfrm>
            <a:off x="350968" y="2186211"/>
            <a:ext cx="6244208" cy="3411367"/>
            <a:chOff x="879423" y="2701978"/>
            <a:chExt cx="5579097" cy="3048000"/>
          </a:xfrm>
        </p:grpSpPr>
        <p:sp>
          <p:nvSpPr>
            <p:cNvPr id="8" name="矩形 7"/>
            <p:cNvSpPr/>
            <p:nvPr/>
          </p:nvSpPr>
          <p:spPr>
            <a:xfrm>
              <a:off x="879423" y="2701978"/>
              <a:ext cx="1414072" cy="141407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p:cNvSpPr/>
            <p:nvPr/>
          </p:nvSpPr>
          <p:spPr>
            <a:xfrm>
              <a:off x="879423" y="4335906"/>
              <a:ext cx="1414072" cy="141407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microscope_93756"/>
            <p:cNvSpPr>
              <a:spLocks noChangeAspect="1"/>
            </p:cNvSpPr>
            <p:nvPr/>
          </p:nvSpPr>
          <p:spPr bwMode="auto">
            <a:xfrm>
              <a:off x="1171480" y="4546996"/>
              <a:ext cx="771585" cy="991892"/>
            </a:xfrm>
            <a:custGeom>
              <a:avLst/>
              <a:gdLst>
                <a:gd name="connsiteX0" fmla="*/ 268713 w 473282"/>
                <a:gd name="connsiteY0" fmla="*/ 452748 h 608415"/>
                <a:gd name="connsiteX1" fmla="*/ 397142 w 473282"/>
                <a:gd name="connsiteY1" fmla="*/ 452748 h 608415"/>
                <a:gd name="connsiteX2" fmla="*/ 397142 w 473282"/>
                <a:gd name="connsiteY2" fmla="*/ 490642 h 608415"/>
                <a:gd name="connsiteX3" fmla="*/ 268713 w 473282"/>
                <a:gd name="connsiteY3" fmla="*/ 490642 h 608415"/>
                <a:gd name="connsiteX4" fmla="*/ 120701 w 473282"/>
                <a:gd name="connsiteY4" fmla="*/ 417652 h 608415"/>
                <a:gd name="connsiteX5" fmla="*/ 79656 w 473282"/>
                <a:gd name="connsiteY5" fmla="*/ 458635 h 608415"/>
                <a:gd name="connsiteX6" fmla="*/ 120701 w 473282"/>
                <a:gd name="connsiteY6" fmla="*/ 499619 h 608415"/>
                <a:gd name="connsiteX7" fmla="*/ 161745 w 473282"/>
                <a:gd name="connsiteY7" fmla="*/ 458635 h 608415"/>
                <a:gd name="connsiteX8" fmla="*/ 120701 w 473282"/>
                <a:gd name="connsiteY8" fmla="*/ 417652 h 608415"/>
                <a:gd name="connsiteX9" fmla="*/ 290697 w 473282"/>
                <a:gd name="connsiteY9" fmla="*/ 0 h 608415"/>
                <a:gd name="connsiteX10" fmla="*/ 375219 w 473282"/>
                <a:gd name="connsiteY10" fmla="*/ 0 h 608415"/>
                <a:gd name="connsiteX11" fmla="*/ 383682 w 473282"/>
                <a:gd name="connsiteY11" fmla="*/ 8450 h 608415"/>
                <a:gd name="connsiteX12" fmla="*/ 383682 w 473282"/>
                <a:gd name="connsiteY12" fmla="*/ 38237 h 608415"/>
                <a:gd name="connsiteX13" fmla="*/ 391933 w 473282"/>
                <a:gd name="connsiteY13" fmla="*/ 38237 h 608415"/>
                <a:gd name="connsiteX14" fmla="*/ 400396 w 473282"/>
                <a:gd name="connsiteY14" fmla="*/ 46687 h 608415"/>
                <a:gd name="connsiteX15" fmla="*/ 400396 w 473282"/>
                <a:gd name="connsiteY15" fmla="*/ 314559 h 608415"/>
                <a:gd name="connsiteX16" fmla="*/ 391933 w 473282"/>
                <a:gd name="connsiteY16" fmla="*/ 323009 h 608415"/>
                <a:gd name="connsiteX17" fmla="*/ 383682 w 473282"/>
                <a:gd name="connsiteY17" fmla="*/ 323009 h 608415"/>
                <a:gd name="connsiteX18" fmla="*/ 383682 w 473282"/>
                <a:gd name="connsiteY18" fmla="*/ 382055 h 608415"/>
                <a:gd name="connsiteX19" fmla="*/ 375219 w 473282"/>
                <a:gd name="connsiteY19" fmla="*/ 390505 h 608415"/>
                <a:gd name="connsiteX20" fmla="*/ 290697 w 473282"/>
                <a:gd name="connsiteY20" fmla="*/ 390505 h 608415"/>
                <a:gd name="connsiteX21" fmla="*/ 282234 w 473282"/>
                <a:gd name="connsiteY21" fmla="*/ 382055 h 608415"/>
                <a:gd name="connsiteX22" fmla="*/ 282234 w 473282"/>
                <a:gd name="connsiteY22" fmla="*/ 323009 h 608415"/>
                <a:gd name="connsiteX23" fmla="*/ 273983 w 473282"/>
                <a:gd name="connsiteY23" fmla="*/ 323009 h 608415"/>
                <a:gd name="connsiteX24" fmla="*/ 265520 w 473282"/>
                <a:gd name="connsiteY24" fmla="*/ 314559 h 608415"/>
                <a:gd name="connsiteX25" fmla="*/ 265520 w 473282"/>
                <a:gd name="connsiteY25" fmla="*/ 229106 h 608415"/>
                <a:gd name="connsiteX26" fmla="*/ 152859 w 473282"/>
                <a:gd name="connsiteY26" fmla="*/ 369802 h 608415"/>
                <a:gd name="connsiteX27" fmla="*/ 215272 w 473282"/>
                <a:gd name="connsiteY27" fmla="*/ 458635 h 608415"/>
                <a:gd name="connsiteX28" fmla="*/ 206069 w 473282"/>
                <a:gd name="connsiteY28" fmla="*/ 499302 h 608415"/>
                <a:gd name="connsiteX29" fmla="*/ 464819 w 473282"/>
                <a:gd name="connsiteY29" fmla="*/ 499302 h 608415"/>
                <a:gd name="connsiteX30" fmla="*/ 473282 w 473282"/>
                <a:gd name="connsiteY30" fmla="*/ 507752 h 608415"/>
                <a:gd name="connsiteX31" fmla="*/ 473282 w 473282"/>
                <a:gd name="connsiteY31" fmla="*/ 560671 h 608415"/>
                <a:gd name="connsiteX32" fmla="*/ 464819 w 473282"/>
                <a:gd name="connsiteY32" fmla="*/ 569121 h 608415"/>
                <a:gd name="connsiteX33" fmla="*/ 410869 w 473282"/>
                <a:gd name="connsiteY33" fmla="*/ 569121 h 608415"/>
                <a:gd name="connsiteX34" fmla="*/ 410869 w 473282"/>
                <a:gd name="connsiteY34" fmla="*/ 599965 h 608415"/>
                <a:gd name="connsiteX35" fmla="*/ 402406 w 473282"/>
                <a:gd name="connsiteY35" fmla="*/ 608415 h 608415"/>
                <a:gd name="connsiteX36" fmla="*/ 332905 w 473282"/>
                <a:gd name="connsiteY36" fmla="*/ 608415 h 608415"/>
                <a:gd name="connsiteX37" fmla="*/ 324443 w 473282"/>
                <a:gd name="connsiteY37" fmla="*/ 599965 h 608415"/>
                <a:gd name="connsiteX38" fmla="*/ 324443 w 473282"/>
                <a:gd name="connsiteY38" fmla="*/ 569121 h 608415"/>
                <a:gd name="connsiteX39" fmla="*/ 148734 w 473282"/>
                <a:gd name="connsiteY39" fmla="*/ 569121 h 608415"/>
                <a:gd name="connsiteX40" fmla="*/ 148734 w 473282"/>
                <a:gd name="connsiteY40" fmla="*/ 599965 h 608415"/>
                <a:gd name="connsiteX41" fmla="*/ 140271 w 473282"/>
                <a:gd name="connsiteY41" fmla="*/ 608415 h 608415"/>
                <a:gd name="connsiteX42" fmla="*/ 70876 w 473282"/>
                <a:gd name="connsiteY42" fmla="*/ 608415 h 608415"/>
                <a:gd name="connsiteX43" fmla="*/ 62413 w 473282"/>
                <a:gd name="connsiteY43" fmla="*/ 599965 h 608415"/>
                <a:gd name="connsiteX44" fmla="*/ 62413 w 473282"/>
                <a:gd name="connsiteY44" fmla="*/ 569121 h 608415"/>
                <a:gd name="connsiteX45" fmla="*/ 8463 w 473282"/>
                <a:gd name="connsiteY45" fmla="*/ 569121 h 608415"/>
                <a:gd name="connsiteX46" fmla="*/ 0 w 473282"/>
                <a:gd name="connsiteY46" fmla="*/ 560671 h 608415"/>
                <a:gd name="connsiteX47" fmla="*/ 0 w 473282"/>
                <a:gd name="connsiteY47" fmla="*/ 507752 h 608415"/>
                <a:gd name="connsiteX48" fmla="*/ 8463 w 473282"/>
                <a:gd name="connsiteY48" fmla="*/ 499302 h 608415"/>
                <a:gd name="connsiteX49" fmla="*/ 35332 w 473282"/>
                <a:gd name="connsiteY49" fmla="*/ 499302 h 608415"/>
                <a:gd name="connsiteX50" fmla="*/ 26023 w 473282"/>
                <a:gd name="connsiteY50" fmla="*/ 458635 h 608415"/>
                <a:gd name="connsiteX51" fmla="*/ 46016 w 473282"/>
                <a:gd name="connsiteY51" fmla="*/ 400751 h 608415"/>
                <a:gd name="connsiteX52" fmla="*/ 86638 w 473282"/>
                <a:gd name="connsiteY52" fmla="*/ 265231 h 608415"/>
                <a:gd name="connsiteX53" fmla="*/ 265520 w 473282"/>
                <a:gd name="connsiteY53" fmla="*/ 142914 h 608415"/>
                <a:gd name="connsiteX54" fmla="*/ 265520 w 473282"/>
                <a:gd name="connsiteY54" fmla="*/ 46687 h 608415"/>
                <a:gd name="connsiteX55" fmla="*/ 273983 w 473282"/>
                <a:gd name="connsiteY55" fmla="*/ 38237 h 608415"/>
                <a:gd name="connsiteX56" fmla="*/ 282234 w 473282"/>
                <a:gd name="connsiteY56" fmla="*/ 38237 h 608415"/>
                <a:gd name="connsiteX57" fmla="*/ 282234 w 473282"/>
                <a:gd name="connsiteY57" fmla="*/ 8450 h 608415"/>
                <a:gd name="connsiteX58" fmla="*/ 290697 w 473282"/>
                <a:gd name="connsiteY58" fmla="*/ 0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3282" h="608415">
                  <a:moveTo>
                    <a:pt x="268713" y="452748"/>
                  </a:moveTo>
                  <a:lnTo>
                    <a:pt x="397142" y="452748"/>
                  </a:lnTo>
                  <a:lnTo>
                    <a:pt x="397142" y="490642"/>
                  </a:lnTo>
                  <a:lnTo>
                    <a:pt x="268713" y="490642"/>
                  </a:lnTo>
                  <a:close/>
                  <a:moveTo>
                    <a:pt x="120701" y="417652"/>
                  </a:moveTo>
                  <a:cubicBezTo>
                    <a:pt x="98063" y="417652"/>
                    <a:pt x="79656" y="436031"/>
                    <a:pt x="79656" y="458635"/>
                  </a:cubicBezTo>
                  <a:cubicBezTo>
                    <a:pt x="79656" y="481239"/>
                    <a:pt x="98063" y="499619"/>
                    <a:pt x="120701" y="499619"/>
                  </a:cubicBezTo>
                  <a:cubicBezTo>
                    <a:pt x="143339" y="499619"/>
                    <a:pt x="161745" y="481239"/>
                    <a:pt x="161745" y="458635"/>
                  </a:cubicBezTo>
                  <a:cubicBezTo>
                    <a:pt x="161745" y="436031"/>
                    <a:pt x="143339" y="417652"/>
                    <a:pt x="120701" y="417652"/>
                  </a:cubicBezTo>
                  <a:close/>
                  <a:moveTo>
                    <a:pt x="290697" y="0"/>
                  </a:moveTo>
                  <a:lnTo>
                    <a:pt x="375219" y="0"/>
                  </a:lnTo>
                  <a:cubicBezTo>
                    <a:pt x="379874" y="0"/>
                    <a:pt x="383682" y="3803"/>
                    <a:pt x="383682" y="8450"/>
                  </a:cubicBezTo>
                  <a:lnTo>
                    <a:pt x="383682" y="38237"/>
                  </a:lnTo>
                  <a:lnTo>
                    <a:pt x="391933" y="38237"/>
                  </a:lnTo>
                  <a:cubicBezTo>
                    <a:pt x="396588" y="38237"/>
                    <a:pt x="400396" y="41934"/>
                    <a:pt x="400396" y="46687"/>
                  </a:cubicBezTo>
                  <a:lnTo>
                    <a:pt x="400396" y="314559"/>
                  </a:lnTo>
                  <a:cubicBezTo>
                    <a:pt x="400396" y="319207"/>
                    <a:pt x="396588" y="323009"/>
                    <a:pt x="391933" y="323009"/>
                  </a:cubicBezTo>
                  <a:lnTo>
                    <a:pt x="383682" y="323009"/>
                  </a:lnTo>
                  <a:lnTo>
                    <a:pt x="383682" y="382055"/>
                  </a:lnTo>
                  <a:cubicBezTo>
                    <a:pt x="383682" y="386703"/>
                    <a:pt x="379874" y="390505"/>
                    <a:pt x="375219" y="390505"/>
                  </a:cubicBezTo>
                  <a:lnTo>
                    <a:pt x="290697" y="390505"/>
                  </a:lnTo>
                  <a:cubicBezTo>
                    <a:pt x="286043" y="390505"/>
                    <a:pt x="282234" y="386703"/>
                    <a:pt x="282234" y="382055"/>
                  </a:cubicBezTo>
                  <a:lnTo>
                    <a:pt x="282234" y="323009"/>
                  </a:lnTo>
                  <a:lnTo>
                    <a:pt x="273983" y="323009"/>
                  </a:lnTo>
                  <a:cubicBezTo>
                    <a:pt x="269329" y="323009"/>
                    <a:pt x="265520" y="319207"/>
                    <a:pt x="265520" y="314559"/>
                  </a:cubicBezTo>
                  <a:lnTo>
                    <a:pt x="265520" y="229106"/>
                  </a:lnTo>
                  <a:cubicBezTo>
                    <a:pt x="206598" y="252344"/>
                    <a:pt x="161851" y="306214"/>
                    <a:pt x="152859" y="369802"/>
                  </a:cubicBezTo>
                  <a:cubicBezTo>
                    <a:pt x="189249" y="383006"/>
                    <a:pt x="215272" y="417863"/>
                    <a:pt x="215272" y="458635"/>
                  </a:cubicBezTo>
                  <a:cubicBezTo>
                    <a:pt x="215272" y="473212"/>
                    <a:pt x="211887" y="486943"/>
                    <a:pt x="206069" y="499302"/>
                  </a:cubicBezTo>
                  <a:lnTo>
                    <a:pt x="464819" y="499302"/>
                  </a:lnTo>
                  <a:cubicBezTo>
                    <a:pt x="469474" y="499302"/>
                    <a:pt x="473282" y="502999"/>
                    <a:pt x="473282" y="507752"/>
                  </a:cubicBezTo>
                  <a:lnTo>
                    <a:pt x="473282" y="560671"/>
                  </a:lnTo>
                  <a:cubicBezTo>
                    <a:pt x="473282" y="565319"/>
                    <a:pt x="469474" y="569121"/>
                    <a:pt x="464819" y="569121"/>
                  </a:cubicBezTo>
                  <a:lnTo>
                    <a:pt x="410869" y="569121"/>
                  </a:lnTo>
                  <a:lnTo>
                    <a:pt x="410869" y="599965"/>
                  </a:lnTo>
                  <a:cubicBezTo>
                    <a:pt x="410869" y="604612"/>
                    <a:pt x="407061" y="608415"/>
                    <a:pt x="402406" y="608415"/>
                  </a:cubicBezTo>
                  <a:lnTo>
                    <a:pt x="332905" y="608415"/>
                  </a:lnTo>
                  <a:cubicBezTo>
                    <a:pt x="328251" y="608415"/>
                    <a:pt x="324443" y="604612"/>
                    <a:pt x="324443" y="599965"/>
                  </a:cubicBezTo>
                  <a:lnTo>
                    <a:pt x="324443" y="569121"/>
                  </a:lnTo>
                  <a:lnTo>
                    <a:pt x="148734" y="569121"/>
                  </a:lnTo>
                  <a:lnTo>
                    <a:pt x="148734" y="599965"/>
                  </a:lnTo>
                  <a:cubicBezTo>
                    <a:pt x="148734" y="604612"/>
                    <a:pt x="145031" y="608415"/>
                    <a:pt x="140271" y="608415"/>
                  </a:cubicBezTo>
                  <a:lnTo>
                    <a:pt x="70876" y="608415"/>
                  </a:lnTo>
                  <a:cubicBezTo>
                    <a:pt x="66221" y="608415"/>
                    <a:pt x="62413" y="604612"/>
                    <a:pt x="62413" y="599965"/>
                  </a:cubicBezTo>
                  <a:lnTo>
                    <a:pt x="62413" y="569121"/>
                  </a:lnTo>
                  <a:lnTo>
                    <a:pt x="8463" y="569121"/>
                  </a:lnTo>
                  <a:cubicBezTo>
                    <a:pt x="3808" y="569121"/>
                    <a:pt x="0" y="565319"/>
                    <a:pt x="0" y="560671"/>
                  </a:cubicBezTo>
                  <a:lnTo>
                    <a:pt x="0" y="507752"/>
                  </a:lnTo>
                  <a:cubicBezTo>
                    <a:pt x="0" y="502999"/>
                    <a:pt x="3808" y="499302"/>
                    <a:pt x="8463" y="499302"/>
                  </a:cubicBezTo>
                  <a:lnTo>
                    <a:pt x="35332" y="499302"/>
                  </a:lnTo>
                  <a:cubicBezTo>
                    <a:pt x="29408" y="486943"/>
                    <a:pt x="26023" y="473212"/>
                    <a:pt x="26023" y="458635"/>
                  </a:cubicBezTo>
                  <a:cubicBezTo>
                    <a:pt x="26023" y="436770"/>
                    <a:pt x="33534" y="416701"/>
                    <a:pt x="46016" y="400751"/>
                  </a:cubicBezTo>
                  <a:cubicBezTo>
                    <a:pt x="47392" y="353852"/>
                    <a:pt x="60615" y="307059"/>
                    <a:pt x="86638" y="265231"/>
                  </a:cubicBezTo>
                  <a:cubicBezTo>
                    <a:pt x="126730" y="200587"/>
                    <a:pt x="191894" y="157702"/>
                    <a:pt x="265520" y="142914"/>
                  </a:cubicBezTo>
                  <a:lnTo>
                    <a:pt x="265520" y="46687"/>
                  </a:lnTo>
                  <a:cubicBezTo>
                    <a:pt x="265520" y="41934"/>
                    <a:pt x="269329" y="38237"/>
                    <a:pt x="273983" y="38237"/>
                  </a:cubicBezTo>
                  <a:lnTo>
                    <a:pt x="282234" y="38237"/>
                  </a:lnTo>
                  <a:lnTo>
                    <a:pt x="282234" y="8450"/>
                  </a:lnTo>
                  <a:cubicBezTo>
                    <a:pt x="282234" y="3803"/>
                    <a:pt x="286043" y="0"/>
                    <a:pt x="290697" y="0"/>
                  </a:cubicBezTo>
                  <a:close/>
                </a:path>
              </a:pathLst>
            </a:custGeom>
            <a:solidFill>
              <a:schemeClr val="bg1"/>
            </a:solidFill>
            <a:ln>
              <a:noFill/>
            </a:ln>
          </p:spPr>
        </p:sp>
        <p:sp>
          <p:nvSpPr>
            <p:cNvPr id="11" name="flask_161258"/>
            <p:cNvSpPr>
              <a:spLocks noChangeAspect="1"/>
            </p:cNvSpPr>
            <p:nvPr/>
          </p:nvSpPr>
          <p:spPr bwMode="auto">
            <a:xfrm>
              <a:off x="1260280" y="2923197"/>
              <a:ext cx="643470" cy="1011606"/>
            </a:xfrm>
            <a:custGeom>
              <a:avLst/>
              <a:gdLst>
                <a:gd name="connsiteX0" fmla="*/ 0 w 385075"/>
                <a:gd name="connsiteY0" fmla="*/ 405539 h 605380"/>
                <a:gd name="connsiteX1" fmla="*/ 385075 w 385075"/>
                <a:gd name="connsiteY1" fmla="*/ 405539 h 605380"/>
                <a:gd name="connsiteX2" fmla="*/ 192491 w 385075"/>
                <a:gd name="connsiteY2" fmla="*/ 605380 h 605380"/>
                <a:gd name="connsiteX3" fmla="*/ 0 w 385075"/>
                <a:gd name="connsiteY3" fmla="*/ 405539 h 605380"/>
                <a:gd name="connsiteX4" fmla="*/ 138640 w 385075"/>
                <a:gd name="connsiteY4" fmla="*/ 43257 h 605380"/>
                <a:gd name="connsiteX5" fmla="*/ 145881 w 385075"/>
                <a:gd name="connsiteY5" fmla="*/ 43257 h 605380"/>
                <a:gd name="connsiteX6" fmla="*/ 157393 w 385075"/>
                <a:gd name="connsiteY6" fmla="*/ 88872 h 605380"/>
                <a:gd name="connsiteX7" fmla="*/ 226650 w 385075"/>
                <a:gd name="connsiteY7" fmla="*/ 88872 h 605380"/>
                <a:gd name="connsiteX8" fmla="*/ 238347 w 385075"/>
                <a:gd name="connsiteY8" fmla="*/ 43257 h 605380"/>
                <a:gd name="connsiteX9" fmla="*/ 245496 w 385075"/>
                <a:gd name="connsiteY9" fmla="*/ 43257 h 605380"/>
                <a:gd name="connsiteX10" fmla="*/ 245496 w 385075"/>
                <a:gd name="connsiteY10" fmla="*/ 229148 h 605380"/>
                <a:gd name="connsiteX11" fmla="*/ 381688 w 385075"/>
                <a:gd name="connsiteY11" fmla="*/ 381477 h 605380"/>
                <a:gd name="connsiteX12" fmla="*/ 2540 w 385075"/>
                <a:gd name="connsiteY12" fmla="*/ 381477 h 605380"/>
                <a:gd name="connsiteX13" fmla="*/ 138640 w 385075"/>
                <a:gd name="connsiteY13" fmla="*/ 229148 h 605380"/>
                <a:gd name="connsiteX14" fmla="*/ 137744 w 385075"/>
                <a:gd name="connsiteY14" fmla="*/ 0 h 605380"/>
                <a:gd name="connsiteX15" fmla="*/ 246344 w 385075"/>
                <a:gd name="connsiteY15" fmla="*/ 0 h 605380"/>
                <a:gd name="connsiteX16" fmla="*/ 238176 w 385075"/>
                <a:gd name="connsiteY16" fmla="*/ 43327 h 605380"/>
                <a:gd name="connsiteX17" fmla="*/ 145912 w 385075"/>
                <a:gd name="connsiteY17" fmla="*/ 43327 h 60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075" h="605380">
                  <a:moveTo>
                    <a:pt x="0" y="405539"/>
                  </a:moveTo>
                  <a:lnTo>
                    <a:pt x="385075" y="405539"/>
                  </a:lnTo>
                  <a:cubicBezTo>
                    <a:pt x="385075" y="515841"/>
                    <a:pt x="298905" y="605380"/>
                    <a:pt x="192491" y="605380"/>
                  </a:cubicBezTo>
                  <a:cubicBezTo>
                    <a:pt x="86171" y="605380"/>
                    <a:pt x="0" y="515841"/>
                    <a:pt x="0" y="405539"/>
                  </a:cubicBezTo>
                  <a:close/>
                  <a:moveTo>
                    <a:pt x="138640" y="43257"/>
                  </a:moveTo>
                  <a:lnTo>
                    <a:pt x="145881" y="43257"/>
                  </a:lnTo>
                  <a:lnTo>
                    <a:pt x="157393" y="88872"/>
                  </a:lnTo>
                  <a:lnTo>
                    <a:pt x="226650" y="88872"/>
                  </a:lnTo>
                  <a:lnTo>
                    <a:pt x="238347" y="43257"/>
                  </a:lnTo>
                  <a:lnTo>
                    <a:pt x="245496" y="43257"/>
                  </a:lnTo>
                  <a:lnTo>
                    <a:pt x="245496" y="229148"/>
                  </a:lnTo>
                  <a:cubicBezTo>
                    <a:pt x="315217" y="249452"/>
                    <a:pt x="369155" y="308047"/>
                    <a:pt x="381688" y="381477"/>
                  </a:cubicBezTo>
                  <a:lnTo>
                    <a:pt x="2540" y="381477"/>
                  </a:lnTo>
                  <a:cubicBezTo>
                    <a:pt x="14980" y="308418"/>
                    <a:pt x="68362" y="249267"/>
                    <a:pt x="138640" y="229148"/>
                  </a:cubicBezTo>
                  <a:close/>
                  <a:moveTo>
                    <a:pt x="137744" y="0"/>
                  </a:moveTo>
                  <a:lnTo>
                    <a:pt x="246344" y="0"/>
                  </a:lnTo>
                  <a:lnTo>
                    <a:pt x="238176" y="43327"/>
                  </a:lnTo>
                  <a:lnTo>
                    <a:pt x="145912" y="43327"/>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2448568" y="2701978"/>
              <a:ext cx="3960000" cy="1414072"/>
            </a:xfrm>
            <a:prstGeom prst="rect">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2448568" y="4335906"/>
              <a:ext cx="3960000" cy="1414072"/>
            </a:xfrm>
            <a:prstGeom prst="rect">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框 13"/>
            <p:cNvSpPr txBox="1"/>
            <p:nvPr/>
          </p:nvSpPr>
          <p:spPr>
            <a:xfrm>
              <a:off x="2498521" y="2893267"/>
              <a:ext cx="2503358" cy="439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国内研究现状</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2498520" y="3343766"/>
              <a:ext cx="3960000" cy="6266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单击此处添加文本单击此处添加文本单击此处添加文单击此处添加文本单击此处添加文本</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2498521" y="4505023"/>
              <a:ext cx="2503358" cy="439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国内研究现状</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2498520" y="4955526"/>
              <a:ext cx="3960000" cy="6266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单击此处添加文本单击此处添加文本单击此处添加文单击此处添加文本单击此处添加文本</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276" y="2186211"/>
            <a:ext cx="5107605" cy="3405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第一部分：选题的背景与意义</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282989" y="414413"/>
            <a:ext cx="1054098" cy="913864"/>
            <a:chOff x="1955773" y="1855794"/>
            <a:chExt cx="2930383" cy="2540535"/>
          </a:xfrm>
        </p:grpSpPr>
        <p:pic>
          <p:nvPicPr>
            <p:cNvPr id="6" name="图形 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8" name="椭圆 7"/>
          <p:cNvSpPr/>
          <p:nvPr/>
        </p:nvSpPr>
        <p:spPr>
          <a:xfrm>
            <a:off x="4633859" y="2362200"/>
            <a:ext cx="2924282" cy="292428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lab-flask_77311"/>
          <p:cNvSpPr>
            <a:spLocks noChangeAspect="1"/>
          </p:cNvSpPr>
          <p:nvPr/>
        </p:nvSpPr>
        <p:spPr bwMode="auto">
          <a:xfrm rot="1839720">
            <a:off x="5500008" y="2995103"/>
            <a:ext cx="1191984" cy="1658474"/>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sp>
      <p:sp>
        <p:nvSpPr>
          <p:cNvPr id="10" name="文本框 9"/>
          <p:cNvSpPr txBox="1"/>
          <p:nvPr/>
        </p:nvSpPr>
        <p:spPr>
          <a:xfrm>
            <a:off x="7895483" y="2911980"/>
            <a:ext cx="3771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国外研究背景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429367" y="2911980"/>
            <a:ext cx="3771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国内研究背景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318771" y="3537390"/>
            <a:ext cx="397774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颐和园的船好，比西湖的船好，比扬州瘦西湖的船也好。这几处的船不是觉着笨，就是觉着简陋、局促</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7822987" y="3537390"/>
            <a:ext cx="397774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颐和园的船好，比西湖的船好，比扬州瘦西湖的船也好。这几处的船不是觉着笨，就是觉着简陋、局促</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742037" y="2957866"/>
            <a:ext cx="4707926"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研究方法及过程</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9307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spect="1" noChangeArrowheads="1" noTextEdit="1"/>
          </p:cNvSpPr>
          <p:nvPr/>
        </p:nvSpPr>
        <p:spPr bwMode="auto">
          <a:xfrm>
            <a:off x="443550" y="1714375"/>
            <a:ext cx="11306585" cy="452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Picture 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283130" y="1661033"/>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2621287" y="1645152"/>
            <a:ext cx="2261317" cy="2266373"/>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Rectangle 8"/>
          <p:cNvSpPr>
            <a:spLocks noChangeArrowheads="1"/>
          </p:cNvSpPr>
          <p:nvPr/>
        </p:nvSpPr>
        <p:spPr bwMode="auto">
          <a:xfrm>
            <a:off x="7302656" y="1645152"/>
            <a:ext cx="2261317" cy="2266373"/>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Picture 9"/>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637443" y="1661033"/>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281445"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16232" y="4014351"/>
            <a:ext cx="2254577" cy="222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2"/>
          <p:cNvSpPr>
            <a:spLocks noChangeArrowheads="1"/>
          </p:cNvSpPr>
          <p:nvPr/>
        </p:nvSpPr>
        <p:spPr bwMode="auto">
          <a:xfrm>
            <a:off x="4962814"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294231" y="4010177"/>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p:cNvSpPr>
            <a:spLocks noChangeArrowheads="1"/>
          </p:cNvSpPr>
          <p:nvPr/>
        </p:nvSpPr>
        <p:spPr bwMode="auto">
          <a:xfrm>
            <a:off x="9644183"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957265" y="1899045"/>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2519113" y="2394899"/>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626720" y="420605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88568" y="4701908"/>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9970862" y="4261763"/>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9532710" y="4741575"/>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7589947" y="1918151"/>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7151795" y="2414005"/>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5297105" y="4268938"/>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4858953" y="4764792"/>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pic>
        <p:nvPicPr>
          <p:cNvPr id="23" name="Picture 1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970257" y="1640467"/>
            <a:ext cx="2249953" cy="22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0282989" y="414413"/>
            <a:ext cx="1054098" cy="913864"/>
            <a:chOff x="1955773" y="1855794"/>
            <a:chExt cx="2930383" cy="2540535"/>
          </a:xfrm>
        </p:grpSpPr>
        <p:pic>
          <p:nvPicPr>
            <p:cNvPr id="28" name="图形 27"/>
            <p:cNvPicPr>
              <a:picLocks noChangeAspect="1"/>
            </p:cNvPicPr>
            <p:nvPr/>
          </p:nvPicPr>
          <p:blipFill>
            <a:blip r:embed="rId6">
              <a:extLst>
                <a:ext uri="{96DAC541-7B7A-43D3-8B79-37D633B846F1}">
                  <asvg:svgBlip xmlns:asvg="http://schemas.microsoft.com/office/drawing/2016/SVG/main" r:embed="rId7"/>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29" name="图形 28"/>
            <p:cNvPicPr>
              <a:picLocks noChangeAspect="1"/>
            </p:cNvPicPr>
            <p:nvPr/>
          </p:nvPicPr>
          <p:blipFill>
            <a:blip r:embed="rId6">
              <a:extLst>
                <a:ext uri="{96DAC541-7B7A-43D3-8B79-37D633B846F1}">
                  <asvg:svgBlip xmlns:asvg="http://schemas.microsoft.com/office/drawing/2016/SVG/main" r:embed="rId7"/>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7600"/>
            <a:ext cx="12192000" cy="183726"/>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2991074"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6067148"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9143222"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 name="组合 2"/>
          <p:cNvGrpSpPr/>
          <p:nvPr/>
        </p:nvGrpSpPr>
        <p:grpSpPr>
          <a:xfrm>
            <a:off x="1060755" y="1680275"/>
            <a:ext cx="1039864" cy="1039864"/>
            <a:chOff x="1060755" y="1680275"/>
            <a:chExt cx="1039864" cy="1039864"/>
          </a:xfrm>
        </p:grpSpPr>
        <p:sp>
          <p:nvSpPr>
            <p:cNvPr id="9" name="椭圆 8"/>
            <p:cNvSpPr/>
            <p:nvPr/>
          </p:nvSpPr>
          <p:spPr>
            <a:xfrm>
              <a:off x="1060755"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history_157928"/>
            <p:cNvSpPr>
              <a:spLocks noChangeAspect="1"/>
            </p:cNvSpPr>
            <p:nvPr/>
          </p:nvSpPr>
          <p:spPr bwMode="auto">
            <a:xfrm>
              <a:off x="1269118" y="1876743"/>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grpSp>
      <p:grpSp>
        <p:nvGrpSpPr>
          <p:cNvPr id="5" name="组合 4"/>
          <p:cNvGrpSpPr/>
          <p:nvPr/>
        </p:nvGrpSpPr>
        <p:grpSpPr>
          <a:xfrm>
            <a:off x="10064382" y="4794829"/>
            <a:ext cx="1039864" cy="1039864"/>
            <a:chOff x="10064382" y="4794829"/>
            <a:chExt cx="1039864" cy="1039864"/>
          </a:xfrm>
        </p:grpSpPr>
        <p:sp>
          <p:nvSpPr>
            <p:cNvPr id="12" name="椭圆 11"/>
            <p:cNvSpPr/>
            <p:nvPr/>
          </p:nvSpPr>
          <p:spPr>
            <a:xfrm>
              <a:off x="10064382"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business-card_47912"/>
            <p:cNvSpPr>
              <a:spLocks noChangeAspect="1"/>
            </p:cNvSpPr>
            <p:nvPr/>
          </p:nvSpPr>
          <p:spPr bwMode="auto">
            <a:xfrm>
              <a:off x="10280507" y="4980597"/>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grpSp>
      <p:grpSp>
        <p:nvGrpSpPr>
          <p:cNvPr id="4" name="组合 3"/>
          <p:cNvGrpSpPr/>
          <p:nvPr/>
        </p:nvGrpSpPr>
        <p:grpSpPr>
          <a:xfrm>
            <a:off x="3920256" y="4794829"/>
            <a:ext cx="1039864" cy="1039864"/>
            <a:chOff x="3920256" y="4794829"/>
            <a:chExt cx="1039864" cy="1039864"/>
          </a:xfrm>
        </p:grpSpPr>
        <p:sp>
          <p:nvSpPr>
            <p:cNvPr id="11" name="椭圆 10"/>
            <p:cNvSpPr/>
            <p:nvPr/>
          </p:nvSpPr>
          <p:spPr>
            <a:xfrm>
              <a:off x="3920256"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validate-search_64702"/>
            <p:cNvSpPr>
              <a:spLocks noChangeAspect="1"/>
            </p:cNvSpPr>
            <p:nvPr/>
          </p:nvSpPr>
          <p:spPr bwMode="auto">
            <a:xfrm>
              <a:off x="4113728" y="500158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a:noFill/>
            </a:ln>
          </p:spPr>
        </p:sp>
      </p:grpSp>
      <p:grpSp>
        <p:nvGrpSpPr>
          <p:cNvPr id="17" name="组合 16"/>
          <p:cNvGrpSpPr/>
          <p:nvPr/>
        </p:nvGrpSpPr>
        <p:grpSpPr>
          <a:xfrm>
            <a:off x="7128681" y="1680275"/>
            <a:ext cx="1039864" cy="1039864"/>
            <a:chOff x="7128681" y="1680275"/>
            <a:chExt cx="1039864" cy="1039864"/>
          </a:xfrm>
        </p:grpSpPr>
        <p:sp>
          <p:nvSpPr>
            <p:cNvPr id="10" name="椭圆 9"/>
            <p:cNvSpPr/>
            <p:nvPr/>
          </p:nvSpPr>
          <p:spPr>
            <a:xfrm>
              <a:off x="7128681"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strategical-planning_27141"/>
            <p:cNvSpPr>
              <a:spLocks noChangeAspect="1"/>
            </p:cNvSpPr>
            <p:nvPr/>
          </p:nvSpPr>
          <p:spPr bwMode="auto">
            <a:xfrm>
              <a:off x="7366383" y="1933464"/>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sp>
      </p:grpSp>
      <p:cxnSp>
        <p:nvCxnSpPr>
          <p:cNvPr id="18" name="直接箭头连接符 17"/>
          <p:cNvCxnSpPr/>
          <p:nvPr/>
        </p:nvCxnSpPr>
        <p:spPr>
          <a:xfrm flipV="1">
            <a:off x="1573960" y="2796339"/>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648613" y="2796339"/>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423974" y="3781168"/>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0555777" y="3781168"/>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4" name="直接连接符 2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0282989" y="376313"/>
            <a:ext cx="1054098" cy="913864"/>
            <a:chOff x="1955773" y="1855794"/>
            <a:chExt cx="2930383" cy="2540535"/>
          </a:xfrm>
        </p:grpSpPr>
        <p:pic>
          <p:nvPicPr>
            <p:cNvPr id="26" name="图形 25"/>
            <p:cNvPicPr>
              <a:picLocks noChangeAspect="1"/>
            </p:cNvPicPr>
            <p:nvPr/>
          </p:nvPicPr>
          <p:blipFill>
            <a:blip r:embed="rId1">
              <a:extLst>
                <a:ext uri="{96DAC541-7B7A-43D3-8B79-37D633B846F1}">
                  <asvg:svgBlip xmlns:asvg="http://schemas.microsoft.com/office/drawing/2016/SVG/main" r:embed="rId2"/>
                </a:ext>
              </a:extLst>
            </a:blip>
            <a:srcRect l="22794"/>
            <a:stretch>
              <a:fillRect/>
            </a:stretch>
          </p:blipFill>
          <p:spPr>
            <a:xfrm>
              <a:off x="1955773" y="3613309"/>
              <a:ext cx="2930383" cy="783020"/>
            </a:xfrm>
            <a:custGeom>
              <a:avLst/>
              <a:gdLst>
                <a:gd name="connsiteX0" fmla="*/ 0 w 9401939"/>
                <a:gd name="connsiteY0" fmla="*/ 0 h 2512269"/>
                <a:gd name="connsiteX1" fmla="*/ 9401939 w 9401939"/>
                <a:gd name="connsiteY1" fmla="*/ 0 h 2512269"/>
                <a:gd name="connsiteX2" fmla="*/ 9401939 w 9401939"/>
                <a:gd name="connsiteY2" fmla="*/ 2512269 h 2512269"/>
                <a:gd name="connsiteX3" fmla="*/ 0 w 9401939"/>
                <a:gd name="connsiteY3" fmla="*/ 2512269 h 2512269"/>
                <a:gd name="connsiteX4" fmla="*/ 0 w 9401939"/>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939" h="2512269">
                  <a:moveTo>
                    <a:pt x="0" y="0"/>
                  </a:moveTo>
                  <a:lnTo>
                    <a:pt x="9401939" y="0"/>
                  </a:lnTo>
                  <a:lnTo>
                    <a:pt x="9401939" y="2512269"/>
                  </a:lnTo>
                  <a:lnTo>
                    <a:pt x="0" y="2512269"/>
                  </a:lnTo>
                  <a:lnTo>
                    <a:pt x="0" y="0"/>
                  </a:lnTo>
                  <a:close/>
                </a:path>
              </a:pathLst>
            </a:custGeom>
          </p:spPr>
        </p:pic>
        <p:pic>
          <p:nvPicPr>
            <p:cNvPr id="27" name="图形 26"/>
            <p:cNvPicPr>
              <a:picLocks noChangeAspect="1"/>
            </p:cNvPicPr>
            <p:nvPr/>
          </p:nvPicPr>
          <p:blipFill>
            <a:blip r:embed="rId1">
              <a:extLst>
                <a:ext uri="{96DAC541-7B7A-43D3-8B79-37D633B846F1}">
                  <asvg:svgBlip xmlns:asvg="http://schemas.microsoft.com/office/drawing/2016/SVG/main" r:embed="rId2"/>
                </a:ext>
              </a:extLst>
            </a:blip>
            <a:srcRect r="77206"/>
            <a:stretch>
              <a:fillRect/>
            </a:stretch>
          </p:blipFill>
          <p:spPr>
            <a:xfrm>
              <a:off x="2674166" y="1855794"/>
              <a:ext cx="1738268" cy="1573206"/>
            </a:xfrm>
            <a:custGeom>
              <a:avLst/>
              <a:gdLst>
                <a:gd name="connsiteX0" fmla="*/ 0 w 2775857"/>
                <a:gd name="connsiteY0" fmla="*/ 0 h 2512269"/>
                <a:gd name="connsiteX1" fmla="*/ 2775857 w 2775857"/>
                <a:gd name="connsiteY1" fmla="*/ 0 h 2512269"/>
                <a:gd name="connsiteX2" fmla="*/ 2775857 w 2775857"/>
                <a:gd name="connsiteY2" fmla="*/ 2512269 h 2512269"/>
                <a:gd name="connsiteX3" fmla="*/ 0 w 2775857"/>
                <a:gd name="connsiteY3" fmla="*/ 2512269 h 2512269"/>
                <a:gd name="connsiteX4" fmla="*/ 0 w 2775857"/>
                <a:gd name="connsiteY4" fmla="*/ 0 h 2512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57" h="2512269">
                  <a:moveTo>
                    <a:pt x="0" y="0"/>
                  </a:moveTo>
                  <a:lnTo>
                    <a:pt x="2775857" y="0"/>
                  </a:lnTo>
                  <a:lnTo>
                    <a:pt x="2775857" y="2512269"/>
                  </a:lnTo>
                  <a:lnTo>
                    <a:pt x="0" y="2512269"/>
                  </a:lnTo>
                  <a:lnTo>
                    <a:pt x="0" y="0"/>
                  </a:lnTo>
                  <a:close/>
                </a:path>
              </a:pathLst>
            </a:custGeom>
          </p:spPr>
        </p:pic>
      </p:grpSp>
      <p:sp>
        <p:nvSpPr>
          <p:cNvPr id="28" name="文本框 27"/>
          <p:cNvSpPr txBox="1"/>
          <p:nvPr/>
        </p:nvSpPr>
        <p:spPr>
          <a:xfrm>
            <a:off x="3751873" y="1764660"/>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p:cNvSpPr txBox="1"/>
          <p:nvPr/>
        </p:nvSpPr>
        <p:spPr>
          <a:xfrm>
            <a:off x="3275621" y="2306234"/>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9912987" y="1764660"/>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9436735" y="2306234"/>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2" name="文本框 31"/>
          <p:cNvSpPr txBox="1"/>
          <p:nvPr/>
        </p:nvSpPr>
        <p:spPr>
          <a:xfrm>
            <a:off x="6954597" y="407140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nvSpPr>
        <p:spPr>
          <a:xfrm>
            <a:off x="6478345" y="4612978"/>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782925" y="407140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p:cNvSpPr txBox="1"/>
          <p:nvPr/>
        </p:nvSpPr>
        <p:spPr>
          <a:xfrm>
            <a:off x="325723" y="4612978"/>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3757</Words>
  <Application>WWO_openplatform_20200924161515-8e733aaadf</Application>
  <PresentationFormat>宽屏</PresentationFormat>
  <Paragraphs>317</Paragraphs>
  <Slides>20</Slides>
  <Notes>21</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Arial</vt:lpstr>
      <vt:lpstr>宋体</vt:lpstr>
      <vt:lpstr>Wingdings</vt:lpstr>
      <vt:lpstr>微软雅黑</vt:lpstr>
      <vt:lpstr>汉仪旗黑KW 55S</vt:lpstr>
      <vt:lpstr>等线</vt:lpstr>
      <vt:lpstr>等线</vt:lpstr>
      <vt:lpstr>方正苏新诗柳楷简体</vt:lpstr>
      <vt:lpstr>汉仪楷体KW</vt:lpstr>
      <vt:lpstr>汉仪中等线KW</vt:lpstr>
      <vt:lpstr>webwppDefTheme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蓝色简介大气毕业答辩竞赛演讲PPT模板</dc:title>
  <dc:creator>Windows 用户</dc:creator>
  <cp:lastModifiedBy>上海维湾8号机</cp:lastModifiedBy>
  <dcterms:created xsi:type="dcterms:W3CDTF">2021-12-08T10:45:01Z</dcterms:created>
  <dcterms:modified xsi:type="dcterms:W3CDTF">2021-12-08T10:45:01Z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